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
  </p:notesMasterIdLst>
  <p:sldIdLst>
    <p:sldId id="256" r:id="rId2"/>
    <p:sldId id="374" r:id="rId3"/>
    <p:sldId id="375" r:id="rId4"/>
    <p:sldId id="376" r:id="rId5"/>
    <p:sldId id="37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268" y="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38ED5-B0D1-42B1-8EFB-76677026CE7C}" type="datetimeFigureOut">
              <a:rPr lang="zh-CN" altLang="en-US" smtClean="0"/>
              <a:t>2020/6/15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F0340-E0DD-4104-950E-8779498647CC}" type="slidenum">
              <a:rPr lang="zh-CN" altLang="en-US" smtClean="0"/>
              <a:t>‹#›</a:t>
            </a:fld>
            <a:endParaRPr lang="zh-CN" altLang="en-US"/>
          </a:p>
        </p:txBody>
      </p:sp>
    </p:spTree>
    <p:extLst>
      <p:ext uri="{BB962C8B-B14F-4D97-AF65-F5344CB8AC3E}">
        <p14:creationId xmlns:p14="http://schemas.microsoft.com/office/powerpoint/2010/main" val="222586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F0EA20-C0FC-41C3-8145-D8510D994F7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597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773"/>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309"/>
            </a:lvl1pPr>
            <a:lvl2pPr marL="439918" indent="0" algn="ctr">
              <a:buNone/>
              <a:defRPr sz="1924"/>
            </a:lvl2pPr>
            <a:lvl3pPr marL="879836" indent="0" algn="ctr">
              <a:buNone/>
              <a:defRPr sz="1732"/>
            </a:lvl3pPr>
            <a:lvl4pPr marL="1319754" indent="0" algn="ctr">
              <a:buNone/>
              <a:defRPr sz="1540"/>
            </a:lvl4pPr>
            <a:lvl5pPr marL="1759671" indent="0" algn="ctr">
              <a:buNone/>
              <a:defRPr sz="1540"/>
            </a:lvl5pPr>
            <a:lvl6pPr marL="2199589" indent="0" algn="ctr">
              <a:buNone/>
              <a:defRPr sz="1540"/>
            </a:lvl6pPr>
            <a:lvl7pPr marL="2639507" indent="0" algn="ctr">
              <a:buNone/>
              <a:defRPr sz="1540"/>
            </a:lvl7pPr>
            <a:lvl8pPr marL="3079425" indent="0" algn="ctr">
              <a:buNone/>
              <a:defRPr sz="1540"/>
            </a:lvl8pPr>
            <a:lvl9pPr marL="3519343" indent="0" algn="ctr">
              <a:buNone/>
              <a:defRPr sz="154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A07B7760-A96A-49C4-AF39-7A5B330FFE09}" type="datetime1">
              <a:rPr lang="zh-CN" altLang="en-US" smtClean="0"/>
              <a:t>2020/6/15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4F9AC02-483B-464B-BB67-AE2F10273C61}" type="slidenum">
              <a:rPr lang="zh-CN" altLang="en-US" smtClean="0"/>
              <a:t>‹#›</a:t>
            </a:fld>
            <a:endParaRPr lang="zh-CN" altLang="en-US"/>
          </a:p>
        </p:txBody>
      </p:sp>
    </p:spTree>
    <p:extLst>
      <p:ext uri="{BB962C8B-B14F-4D97-AF65-F5344CB8AC3E}">
        <p14:creationId xmlns:p14="http://schemas.microsoft.com/office/powerpoint/2010/main" val="2798452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4EFBBAC-A302-4DC3-A260-9E06C5C200F3}" type="datetime1">
              <a:rPr lang="zh-CN" altLang="en-US" smtClean="0"/>
              <a:t>2020/6/15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4F9AC02-483B-464B-BB67-AE2F10273C61}" type="slidenum">
              <a:rPr lang="zh-CN" altLang="en-US" smtClean="0"/>
              <a:t>‹#›</a:t>
            </a:fld>
            <a:endParaRPr lang="zh-CN" altLang="en-US"/>
          </a:p>
        </p:txBody>
      </p:sp>
    </p:spTree>
    <p:extLst>
      <p:ext uri="{BB962C8B-B14F-4D97-AF65-F5344CB8AC3E}">
        <p14:creationId xmlns:p14="http://schemas.microsoft.com/office/powerpoint/2010/main" val="81882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082BF90-C57C-4E81-B98B-AF46987CBBDB}" type="datetime1">
              <a:rPr lang="zh-CN" altLang="en-US" smtClean="0"/>
              <a:t>2020/6/15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4F9AC02-483B-464B-BB67-AE2F10273C61}" type="slidenum">
              <a:rPr lang="zh-CN" altLang="en-US" smtClean="0"/>
              <a:t>‹#›</a:t>
            </a:fld>
            <a:endParaRPr lang="zh-CN" altLang="en-US"/>
          </a:p>
        </p:txBody>
      </p:sp>
    </p:spTree>
    <p:extLst>
      <p:ext uri="{BB962C8B-B14F-4D97-AF65-F5344CB8AC3E}">
        <p14:creationId xmlns:p14="http://schemas.microsoft.com/office/powerpoint/2010/main" val="67979799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内容与标题">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199"/>
            </a:lvl1pPr>
          </a:lstStyle>
          <a:p>
            <a:r>
              <a:rPr lang="zh-CN" altLang="en-US"/>
              <a:t>单击此处编辑母版标题样式</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2"/>
            </a:lvl1pPr>
            <a:lvl2pPr marL="457026" indent="0">
              <a:buNone/>
              <a:defRPr sz="1400"/>
            </a:lvl2pPr>
            <a:lvl3pPr marL="914663" indent="0">
              <a:buNone/>
              <a:defRPr sz="1198"/>
            </a:lvl3pPr>
            <a:lvl4pPr marL="1371688" indent="0">
              <a:buNone/>
              <a:defRPr sz="1001"/>
            </a:lvl4pPr>
            <a:lvl5pPr marL="1828714" indent="0">
              <a:buNone/>
              <a:defRPr sz="1001"/>
            </a:lvl5pPr>
            <a:lvl6pPr marL="2285740" indent="0">
              <a:buNone/>
              <a:defRPr sz="1001"/>
            </a:lvl6pPr>
            <a:lvl7pPr marL="2743377" indent="0">
              <a:buNone/>
              <a:defRPr sz="1001"/>
            </a:lvl7pPr>
            <a:lvl8pPr marL="3200402" indent="0">
              <a:buNone/>
              <a:defRPr sz="1001"/>
            </a:lvl8pPr>
            <a:lvl9pPr marL="3657428" indent="0">
              <a:buNone/>
              <a:defRPr sz="1001"/>
            </a:lvl9pPr>
          </a:lstStyle>
          <a:p>
            <a:pPr lvl="0"/>
            <a:r>
              <a:rPr lang="zh-CN" altLang="en-US"/>
              <a:t>编辑母版文本样式</a:t>
            </a:r>
          </a:p>
        </p:txBody>
      </p:sp>
    </p:spTree>
    <p:extLst>
      <p:ext uri="{BB962C8B-B14F-4D97-AF65-F5344CB8AC3E}">
        <p14:creationId xmlns:p14="http://schemas.microsoft.com/office/powerpoint/2010/main" val="168436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6337E0D-168B-4A5B-9878-B06C17864ECF}" type="datetime1">
              <a:rPr lang="zh-CN" altLang="en-US" smtClean="0"/>
              <a:t>2020/6/15</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C4F9AC02-483B-464B-BB67-AE2F10273C61}" type="slidenum">
              <a:rPr lang="zh-CN" altLang="en-US" smtClean="0"/>
              <a:t>‹#›</a:t>
            </a:fld>
            <a:endParaRPr lang="zh-CN" altLang="en-US" dirty="0"/>
          </a:p>
        </p:txBody>
      </p:sp>
      <p:grpSp>
        <p:nvGrpSpPr>
          <p:cNvPr id="7" name="组合 17"/>
          <p:cNvGrpSpPr/>
          <p:nvPr userDrawn="1"/>
        </p:nvGrpSpPr>
        <p:grpSpPr>
          <a:xfrm>
            <a:off x="0" y="6264509"/>
            <a:ext cx="12192000" cy="371743"/>
            <a:chOff x="-1" y="6311606"/>
            <a:chExt cx="7013805" cy="285142"/>
          </a:xfrm>
        </p:grpSpPr>
        <p:sp>
          <p:nvSpPr>
            <p:cNvPr id="8" name="矩形 7"/>
            <p:cNvSpPr/>
            <p:nvPr/>
          </p:nvSpPr>
          <p:spPr>
            <a:xfrm>
              <a:off x="-1" y="6315528"/>
              <a:ext cx="838201" cy="281220"/>
            </a:xfrm>
            <a:prstGeom prst="rect">
              <a:avLst/>
            </a:prstGeom>
            <a:solidFill>
              <a:srgbClr val="002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2"/>
            </a:p>
          </p:txBody>
        </p:sp>
        <p:pic>
          <p:nvPicPr>
            <p:cNvPr id="9" name="Picture 2"/>
            <p:cNvPicPr>
              <a:picLocks noChangeAspect="1" noChangeArrowheads="1"/>
            </p:cNvPicPr>
            <p:nvPr/>
          </p:nvPicPr>
          <p:blipFill>
            <a:blip r:embed="rId2" cstate="print"/>
            <a:srcRect/>
            <a:stretch>
              <a:fillRect/>
            </a:stretch>
          </p:blipFill>
          <p:spPr bwMode="auto">
            <a:xfrm>
              <a:off x="890184" y="6311606"/>
              <a:ext cx="2031626" cy="285141"/>
            </a:xfrm>
            <a:prstGeom prst="rect">
              <a:avLst/>
            </a:prstGeom>
            <a:noFill/>
            <a:ln w="9525">
              <a:noFill/>
              <a:miter lim="800000"/>
              <a:headEnd/>
              <a:tailEnd/>
            </a:ln>
            <a:effectLst/>
          </p:spPr>
        </p:pic>
        <p:sp>
          <p:nvSpPr>
            <p:cNvPr id="10" name="矩形 9"/>
            <p:cNvSpPr/>
            <p:nvPr/>
          </p:nvSpPr>
          <p:spPr>
            <a:xfrm>
              <a:off x="2990850" y="6315528"/>
              <a:ext cx="2454571" cy="281220"/>
            </a:xfrm>
            <a:prstGeom prst="rect">
              <a:avLst/>
            </a:prstGeom>
            <a:solidFill>
              <a:srgbClr val="002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2"/>
            </a:p>
          </p:txBody>
        </p:sp>
        <p:sp>
          <p:nvSpPr>
            <p:cNvPr id="11" name="矩形 10"/>
            <p:cNvSpPr/>
            <p:nvPr/>
          </p:nvSpPr>
          <p:spPr>
            <a:xfrm>
              <a:off x="5503197" y="6315528"/>
              <a:ext cx="1510607" cy="281220"/>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2"/>
            </a:p>
          </p:txBody>
        </p:sp>
      </p:grpSp>
      <p:pic>
        <p:nvPicPr>
          <p:cNvPr id="12" name="Picture 2"/>
          <p:cNvPicPr>
            <a:picLocks noChangeAspect="1" noChangeArrowheads="1"/>
          </p:cNvPicPr>
          <p:nvPr userDrawn="1"/>
        </p:nvPicPr>
        <p:blipFill>
          <a:blip r:embed="rId3" cstate="print"/>
          <a:srcRect/>
          <a:stretch>
            <a:fillRect/>
          </a:stretch>
        </p:blipFill>
        <p:spPr bwMode="auto">
          <a:xfrm>
            <a:off x="5327047" y="967470"/>
            <a:ext cx="3086100" cy="133350"/>
          </a:xfrm>
          <a:prstGeom prst="rect">
            <a:avLst/>
          </a:prstGeom>
          <a:noFill/>
          <a:ln w="9525">
            <a:noFill/>
            <a:miter lim="800000"/>
            <a:headEnd/>
            <a:tailEnd/>
          </a:ln>
          <a:effectLst/>
        </p:spPr>
      </p:pic>
      <p:pic>
        <p:nvPicPr>
          <p:cNvPr id="13" name="Picture 3"/>
          <p:cNvPicPr>
            <a:picLocks noChangeAspect="1" noChangeArrowheads="1"/>
          </p:cNvPicPr>
          <p:nvPr userDrawn="1"/>
        </p:nvPicPr>
        <p:blipFill>
          <a:blip r:embed="rId4" cstate="print"/>
          <a:srcRect/>
          <a:stretch>
            <a:fillRect/>
          </a:stretch>
        </p:blipFill>
        <p:spPr bwMode="auto">
          <a:xfrm>
            <a:off x="8482997" y="972457"/>
            <a:ext cx="3147787" cy="133354"/>
          </a:xfrm>
          <a:prstGeom prst="rect">
            <a:avLst/>
          </a:prstGeom>
          <a:noFill/>
          <a:ln w="9525">
            <a:noFill/>
            <a:miter lim="800000"/>
            <a:headEnd/>
            <a:tailEnd/>
          </a:ln>
          <a:effectLst/>
        </p:spPr>
      </p:pic>
    </p:spTree>
    <p:extLst>
      <p:ext uri="{BB962C8B-B14F-4D97-AF65-F5344CB8AC3E}">
        <p14:creationId xmlns:p14="http://schemas.microsoft.com/office/powerpoint/2010/main" val="197036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773"/>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5"/>
            <a:ext cx="10515600" cy="1500187"/>
          </a:xfrm>
        </p:spPr>
        <p:txBody>
          <a:bodyPr/>
          <a:lstStyle>
            <a:lvl1pPr marL="0" indent="0">
              <a:buNone/>
              <a:defRPr sz="2309">
                <a:solidFill>
                  <a:schemeClr val="tx1">
                    <a:tint val="75000"/>
                  </a:schemeClr>
                </a:solidFill>
              </a:defRPr>
            </a:lvl1pPr>
            <a:lvl2pPr marL="439918" indent="0">
              <a:buNone/>
              <a:defRPr sz="1924">
                <a:solidFill>
                  <a:schemeClr val="tx1">
                    <a:tint val="75000"/>
                  </a:schemeClr>
                </a:solidFill>
              </a:defRPr>
            </a:lvl2pPr>
            <a:lvl3pPr marL="879836" indent="0">
              <a:buNone/>
              <a:defRPr sz="1732">
                <a:solidFill>
                  <a:schemeClr val="tx1">
                    <a:tint val="75000"/>
                  </a:schemeClr>
                </a:solidFill>
              </a:defRPr>
            </a:lvl3pPr>
            <a:lvl4pPr marL="1319754" indent="0">
              <a:buNone/>
              <a:defRPr sz="1540">
                <a:solidFill>
                  <a:schemeClr val="tx1">
                    <a:tint val="75000"/>
                  </a:schemeClr>
                </a:solidFill>
              </a:defRPr>
            </a:lvl4pPr>
            <a:lvl5pPr marL="1759671" indent="0">
              <a:buNone/>
              <a:defRPr sz="1540">
                <a:solidFill>
                  <a:schemeClr val="tx1">
                    <a:tint val="75000"/>
                  </a:schemeClr>
                </a:solidFill>
              </a:defRPr>
            </a:lvl5pPr>
            <a:lvl6pPr marL="2199589" indent="0">
              <a:buNone/>
              <a:defRPr sz="1540">
                <a:solidFill>
                  <a:schemeClr val="tx1">
                    <a:tint val="75000"/>
                  </a:schemeClr>
                </a:solidFill>
              </a:defRPr>
            </a:lvl6pPr>
            <a:lvl7pPr marL="2639507" indent="0">
              <a:buNone/>
              <a:defRPr sz="1540">
                <a:solidFill>
                  <a:schemeClr val="tx1">
                    <a:tint val="75000"/>
                  </a:schemeClr>
                </a:solidFill>
              </a:defRPr>
            </a:lvl7pPr>
            <a:lvl8pPr marL="3079425" indent="0">
              <a:buNone/>
              <a:defRPr sz="1540">
                <a:solidFill>
                  <a:schemeClr val="tx1">
                    <a:tint val="75000"/>
                  </a:schemeClr>
                </a:solidFill>
              </a:defRPr>
            </a:lvl8pPr>
            <a:lvl9pPr marL="3519343" indent="0">
              <a:buNone/>
              <a:defRPr sz="154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1B614870-C5CC-4FB3-A71D-D9504E164A19}" type="datetime1">
              <a:rPr lang="zh-CN" altLang="en-US" smtClean="0"/>
              <a:t>2020/6/15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4F9AC02-483B-464B-BB67-AE2F10273C61}" type="slidenum">
              <a:rPr lang="zh-CN" altLang="en-US" smtClean="0"/>
              <a:t>‹#›</a:t>
            </a:fld>
            <a:endParaRPr lang="zh-CN" altLang="en-US"/>
          </a:p>
        </p:txBody>
      </p:sp>
    </p:spTree>
    <p:extLst>
      <p:ext uri="{BB962C8B-B14F-4D97-AF65-F5344CB8AC3E}">
        <p14:creationId xmlns:p14="http://schemas.microsoft.com/office/powerpoint/2010/main" val="218840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78716BC-F61C-4C74-909F-33E25D390099}" type="datetime1">
              <a:rPr lang="zh-CN" altLang="en-US" smtClean="0"/>
              <a:t>2020/6/15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4F9AC02-483B-464B-BB67-AE2F10273C61}" type="slidenum">
              <a:rPr lang="zh-CN" altLang="en-US" smtClean="0"/>
              <a:t>‹#›</a:t>
            </a:fld>
            <a:endParaRPr lang="zh-CN" altLang="en-US"/>
          </a:p>
        </p:txBody>
      </p:sp>
    </p:spTree>
    <p:extLst>
      <p:ext uri="{BB962C8B-B14F-4D97-AF65-F5344CB8AC3E}">
        <p14:creationId xmlns:p14="http://schemas.microsoft.com/office/powerpoint/2010/main" val="2163839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309" b="1"/>
            </a:lvl1pPr>
            <a:lvl2pPr marL="439918" indent="0">
              <a:buNone/>
              <a:defRPr sz="1924" b="1"/>
            </a:lvl2pPr>
            <a:lvl3pPr marL="879836" indent="0">
              <a:buNone/>
              <a:defRPr sz="1732" b="1"/>
            </a:lvl3pPr>
            <a:lvl4pPr marL="1319754" indent="0">
              <a:buNone/>
              <a:defRPr sz="1540" b="1"/>
            </a:lvl4pPr>
            <a:lvl5pPr marL="1759671" indent="0">
              <a:buNone/>
              <a:defRPr sz="1540" b="1"/>
            </a:lvl5pPr>
            <a:lvl6pPr marL="2199589" indent="0">
              <a:buNone/>
              <a:defRPr sz="1540" b="1"/>
            </a:lvl6pPr>
            <a:lvl7pPr marL="2639507" indent="0">
              <a:buNone/>
              <a:defRPr sz="1540" b="1"/>
            </a:lvl7pPr>
            <a:lvl8pPr marL="3079425" indent="0">
              <a:buNone/>
              <a:defRPr sz="1540" b="1"/>
            </a:lvl8pPr>
            <a:lvl9pPr marL="3519343" indent="0">
              <a:buNone/>
              <a:defRPr sz="154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309" b="1"/>
            </a:lvl1pPr>
            <a:lvl2pPr marL="439918" indent="0">
              <a:buNone/>
              <a:defRPr sz="1924" b="1"/>
            </a:lvl2pPr>
            <a:lvl3pPr marL="879836" indent="0">
              <a:buNone/>
              <a:defRPr sz="1732" b="1"/>
            </a:lvl3pPr>
            <a:lvl4pPr marL="1319754" indent="0">
              <a:buNone/>
              <a:defRPr sz="1540" b="1"/>
            </a:lvl4pPr>
            <a:lvl5pPr marL="1759671" indent="0">
              <a:buNone/>
              <a:defRPr sz="1540" b="1"/>
            </a:lvl5pPr>
            <a:lvl6pPr marL="2199589" indent="0">
              <a:buNone/>
              <a:defRPr sz="1540" b="1"/>
            </a:lvl6pPr>
            <a:lvl7pPr marL="2639507" indent="0">
              <a:buNone/>
              <a:defRPr sz="1540" b="1"/>
            </a:lvl7pPr>
            <a:lvl8pPr marL="3079425" indent="0">
              <a:buNone/>
              <a:defRPr sz="1540" b="1"/>
            </a:lvl8pPr>
            <a:lvl9pPr marL="3519343" indent="0">
              <a:buNone/>
              <a:defRPr sz="154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0CB9D334-6496-46B2-9BC3-CE7963B78519}" type="datetime1">
              <a:rPr lang="zh-CN" altLang="en-US" smtClean="0"/>
              <a:t>2020/6/15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4F9AC02-483B-464B-BB67-AE2F10273C61}" type="slidenum">
              <a:rPr lang="zh-CN" altLang="en-US" smtClean="0"/>
              <a:t>‹#›</a:t>
            </a:fld>
            <a:endParaRPr lang="zh-CN" altLang="en-US"/>
          </a:p>
        </p:txBody>
      </p:sp>
    </p:spTree>
    <p:extLst>
      <p:ext uri="{BB962C8B-B14F-4D97-AF65-F5344CB8AC3E}">
        <p14:creationId xmlns:p14="http://schemas.microsoft.com/office/powerpoint/2010/main" val="1034790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E113CAB-1904-4180-97D4-7D8B4F6BB36A}" type="datetime1">
              <a:rPr lang="zh-CN" altLang="en-US" smtClean="0"/>
              <a:t>2020/6/15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4F9AC02-483B-464B-BB67-AE2F10273C61}" type="slidenum">
              <a:rPr lang="zh-CN" altLang="en-US" smtClean="0"/>
              <a:t>‹#›</a:t>
            </a:fld>
            <a:endParaRPr lang="zh-CN" altLang="en-US"/>
          </a:p>
        </p:txBody>
      </p:sp>
    </p:spTree>
    <p:extLst>
      <p:ext uri="{BB962C8B-B14F-4D97-AF65-F5344CB8AC3E}">
        <p14:creationId xmlns:p14="http://schemas.microsoft.com/office/powerpoint/2010/main" val="208576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D47B0-059C-4863-9758-66A014984F06}" type="datetime1">
              <a:rPr lang="zh-CN" altLang="en-US" smtClean="0"/>
              <a:t>2020/6/15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4F9AC02-483B-464B-BB67-AE2F10273C61}" type="slidenum">
              <a:rPr lang="zh-CN" altLang="en-US" smtClean="0"/>
              <a:t>‹#›</a:t>
            </a:fld>
            <a:endParaRPr lang="zh-CN" altLang="en-US"/>
          </a:p>
        </p:txBody>
      </p:sp>
    </p:spTree>
    <p:extLst>
      <p:ext uri="{BB962C8B-B14F-4D97-AF65-F5344CB8AC3E}">
        <p14:creationId xmlns:p14="http://schemas.microsoft.com/office/powerpoint/2010/main" val="2470596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079"/>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079"/>
            </a:lvl1pPr>
            <a:lvl2pPr>
              <a:defRPr sz="2694"/>
            </a:lvl2pPr>
            <a:lvl3pPr>
              <a:defRPr sz="2309"/>
            </a:lvl3pPr>
            <a:lvl4pPr>
              <a:defRPr sz="1924"/>
            </a:lvl4pPr>
            <a:lvl5pPr>
              <a:defRPr sz="1924"/>
            </a:lvl5pPr>
            <a:lvl6pPr>
              <a:defRPr sz="1924"/>
            </a:lvl6pPr>
            <a:lvl7pPr>
              <a:defRPr sz="1924"/>
            </a:lvl7pPr>
            <a:lvl8pPr>
              <a:defRPr sz="1924"/>
            </a:lvl8pPr>
            <a:lvl9pPr>
              <a:defRPr sz="1924"/>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540"/>
            </a:lvl1pPr>
            <a:lvl2pPr marL="439918" indent="0">
              <a:buNone/>
              <a:defRPr sz="1347"/>
            </a:lvl2pPr>
            <a:lvl3pPr marL="879836" indent="0">
              <a:buNone/>
              <a:defRPr sz="1155"/>
            </a:lvl3pPr>
            <a:lvl4pPr marL="1319754" indent="0">
              <a:buNone/>
              <a:defRPr sz="962"/>
            </a:lvl4pPr>
            <a:lvl5pPr marL="1759671" indent="0">
              <a:buNone/>
              <a:defRPr sz="962"/>
            </a:lvl5pPr>
            <a:lvl6pPr marL="2199589" indent="0">
              <a:buNone/>
              <a:defRPr sz="962"/>
            </a:lvl6pPr>
            <a:lvl7pPr marL="2639507" indent="0">
              <a:buNone/>
              <a:defRPr sz="962"/>
            </a:lvl7pPr>
            <a:lvl8pPr marL="3079425" indent="0">
              <a:buNone/>
              <a:defRPr sz="962"/>
            </a:lvl8pPr>
            <a:lvl9pPr marL="3519343" indent="0">
              <a:buNone/>
              <a:defRPr sz="962"/>
            </a:lvl9pPr>
          </a:lstStyle>
          <a:p>
            <a:pPr lvl="0"/>
            <a:r>
              <a:rPr lang="zh-CN" altLang="en-US"/>
              <a:t>编辑母版文本样式</a:t>
            </a:r>
          </a:p>
        </p:txBody>
      </p:sp>
      <p:sp>
        <p:nvSpPr>
          <p:cNvPr id="5" name="Date Placeholder 4"/>
          <p:cNvSpPr>
            <a:spLocks noGrp="1"/>
          </p:cNvSpPr>
          <p:nvPr>
            <p:ph type="dt" sz="half" idx="10"/>
          </p:nvPr>
        </p:nvSpPr>
        <p:spPr/>
        <p:txBody>
          <a:bodyPr/>
          <a:lstStyle/>
          <a:p>
            <a:fld id="{F082BF90-C57C-4E81-B98B-AF46987CBBDB}" type="datetime1">
              <a:rPr lang="zh-CN" altLang="en-US" smtClean="0"/>
              <a:t>2020/6/15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4F9AC02-483B-464B-BB67-AE2F10273C61}" type="slidenum">
              <a:rPr lang="zh-CN" altLang="en-US" smtClean="0"/>
              <a:t>‹#›</a:t>
            </a:fld>
            <a:endParaRPr lang="zh-CN" altLang="en-US"/>
          </a:p>
        </p:txBody>
      </p:sp>
    </p:spTree>
    <p:extLst>
      <p:ext uri="{BB962C8B-B14F-4D97-AF65-F5344CB8AC3E}">
        <p14:creationId xmlns:p14="http://schemas.microsoft.com/office/powerpoint/2010/main" val="231960710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07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079"/>
            </a:lvl1pPr>
            <a:lvl2pPr marL="439918" indent="0">
              <a:buNone/>
              <a:defRPr sz="2694"/>
            </a:lvl2pPr>
            <a:lvl3pPr marL="879836" indent="0">
              <a:buNone/>
              <a:defRPr sz="2309"/>
            </a:lvl3pPr>
            <a:lvl4pPr marL="1319754" indent="0">
              <a:buNone/>
              <a:defRPr sz="1924"/>
            </a:lvl4pPr>
            <a:lvl5pPr marL="1759671" indent="0">
              <a:buNone/>
              <a:defRPr sz="1924"/>
            </a:lvl5pPr>
            <a:lvl6pPr marL="2199589" indent="0">
              <a:buNone/>
              <a:defRPr sz="1924"/>
            </a:lvl6pPr>
            <a:lvl7pPr marL="2639507" indent="0">
              <a:buNone/>
              <a:defRPr sz="1924"/>
            </a:lvl7pPr>
            <a:lvl8pPr marL="3079425" indent="0">
              <a:buNone/>
              <a:defRPr sz="1924"/>
            </a:lvl8pPr>
            <a:lvl9pPr marL="3519343" indent="0">
              <a:buNone/>
              <a:defRPr sz="1924"/>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540"/>
            </a:lvl1pPr>
            <a:lvl2pPr marL="439918" indent="0">
              <a:buNone/>
              <a:defRPr sz="1347"/>
            </a:lvl2pPr>
            <a:lvl3pPr marL="879836" indent="0">
              <a:buNone/>
              <a:defRPr sz="1155"/>
            </a:lvl3pPr>
            <a:lvl4pPr marL="1319754" indent="0">
              <a:buNone/>
              <a:defRPr sz="962"/>
            </a:lvl4pPr>
            <a:lvl5pPr marL="1759671" indent="0">
              <a:buNone/>
              <a:defRPr sz="962"/>
            </a:lvl5pPr>
            <a:lvl6pPr marL="2199589" indent="0">
              <a:buNone/>
              <a:defRPr sz="962"/>
            </a:lvl6pPr>
            <a:lvl7pPr marL="2639507" indent="0">
              <a:buNone/>
              <a:defRPr sz="962"/>
            </a:lvl7pPr>
            <a:lvl8pPr marL="3079425" indent="0">
              <a:buNone/>
              <a:defRPr sz="962"/>
            </a:lvl8pPr>
            <a:lvl9pPr marL="3519343" indent="0">
              <a:buNone/>
              <a:defRPr sz="962"/>
            </a:lvl9pPr>
          </a:lstStyle>
          <a:p>
            <a:pPr lvl="0"/>
            <a:r>
              <a:rPr lang="zh-CN" altLang="en-US"/>
              <a:t>编辑母版文本样式</a:t>
            </a:r>
          </a:p>
        </p:txBody>
      </p:sp>
      <p:sp>
        <p:nvSpPr>
          <p:cNvPr id="5" name="Date Placeholder 4"/>
          <p:cNvSpPr>
            <a:spLocks noGrp="1"/>
          </p:cNvSpPr>
          <p:nvPr>
            <p:ph type="dt" sz="half" idx="10"/>
          </p:nvPr>
        </p:nvSpPr>
        <p:spPr/>
        <p:txBody>
          <a:bodyPr/>
          <a:lstStyle/>
          <a:p>
            <a:fld id="{B99EDF3F-F244-43AB-8C0D-86C4E486E383}" type="datetime1">
              <a:rPr lang="zh-CN" altLang="en-US" smtClean="0"/>
              <a:t>2020/6/15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4F9AC02-483B-464B-BB67-AE2F10273C61}" type="slidenum">
              <a:rPr lang="zh-CN" altLang="en-US" smtClean="0"/>
              <a:t>‹#›</a:t>
            </a:fld>
            <a:endParaRPr lang="zh-CN" altLang="en-US"/>
          </a:p>
        </p:txBody>
      </p:sp>
    </p:spTree>
    <p:extLst>
      <p:ext uri="{BB962C8B-B14F-4D97-AF65-F5344CB8AC3E}">
        <p14:creationId xmlns:p14="http://schemas.microsoft.com/office/powerpoint/2010/main" val="1389777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55">
                <a:solidFill>
                  <a:schemeClr val="tx1">
                    <a:tint val="75000"/>
                  </a:schemeClr>
                </a:solidFill>
              </a:defRPr>
            </a:lvl1pPr>
          </a:lstStyle>
          <a:p>
            <a:fld id="{F082BF90-C57C-4E81-B98B-AF46987CBBDB}" type="datetime1">
              <a:rPr lang="zh-CN" altLang="en-US" smtClean="0"/>
              <a:t>2020/6/15</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15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155">
                <a:solidFill>
                  <a:schemeClr val="tx1">
                    <a:tint val="75000"/>
                  </a:schemeClr>
                </a:solidFill>
              </a:defRPr>
            </a:lvl1pPr>
          </a:lstStyle>
          <a:p>
            <a:fld id="{C4F9AC02-483B-464B-BB67-AE2F10273C61}" type="slidenum">
              <a:rPr lang="zh-CN" altLang="en-US" smtClean="0"/>
              <a:t>‹#›</a:t>
            </a:fld>
            <a:endParaRPr lang="zh-CN" altLang="en-US"/>
          </a:p>
        </p:txBody>
      </p:sp>
    </p:spTree>
    <p:extLst>
      <p:ext uri="{BB962C8B-B14F-4D97-AF65-F5344CB8AC3E}">
        <p14:creationId xmlns:p14="http://schemas.microsoft.com/office/powerpoint/2010/main" val="10158614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879836" rtl="0" eaLnBrk="1" latinLnBrk="0" hangingPunct="1">
        <a:lnSpc>
          <a:spcPct val="90000"/>
        </a:lnSpc>
        <a:spcBef>
          <a:spcPct val="0"/>
        </a:spcBef>
        <a:buNone/>
        <a:defRPr sz="4234" kern="1200">
          <a:solidFill>
            <a:schemeClr val="tx1"/>
          </a:solidFill>
          <a:latin typeface="+mj-lt"/>
          <a:ea typeface="+mj-ea"/>
          <a:cs typeface="+mj-cs"/>
        </a:defRPr>
      </a:lvl1pPr>
    </p:titleStyle>
    <p:bodyStyle>
      <a:lvl1pPr marL="219959" indent="-219959" algn="l" defTabSz="879836" rtl="0" eaLnBrk="1" latinLnBrk="0" hangingPunct="1">
        <a:lnSpc>
          <a:spcPct val="90000"/>
        </a:lnSpc>
        <a:spcBef>
          <a:spcPts val="962"/>
        </a:spcBef>
        <a:buFont typeface="Arial" panose="020B0604020202020204" pitchFamily="34" charset="0"/>
        <a:buChar char="•"/>
        <a:defRPr sz="2694" kern="1200">
          <a:solidFill>
            <a:schemeClr val="tx1"/>
          </a:solidFill>
          <a:latin typeface="+mn-lt"/>
          <a:ea typeface="+mn-ea"/>
          <a:cs typeface="+mn-cs"/>
        </a:defRPr>
      </a:lvl1pPr>
      <a:lvl2pPr marL="659877" indent="-219959" algn="l" defTabSz="879836" rtl="0" eaLnBrk="1" latinLnBrk="0" hangingPunct="1">
        <a:lnSpc>
          <a:spcPct val="90000"/>
        </a:lnSpc>
        <a:spcBef>
          <a:spcPts val="481"/>
        </a:spcBef>
        <a:buFont typeface="Arial" panose="020B0604020202020204" pitchFamily="34" charset="0"/>
        <a:buChar char="•"/>
        <a:defRPr sz="2309" kern="1200">
          <a:solidFill>
            <a:schemeClr val="tx1"/>
          </a:solidFill>
          <a:latin typeface="+mn-lt"/>
          <a:ea typeface="+mn-ea"/>
          <a:cs typeface="+mn-cs"/>
        </a:defRPr>
      </a:lvl2pPr>
      <a:lvl3pPr marL="1099795" indent="-219959" algn="l" defTabSz="879836" rtl="0" eaLnBrk="1" latinLnBrk="0" hangingPunct="1">
        <a:lnSpc>
          <a:spcPct val="90000"/>
        </a:lnSpc>
        <a:spcBef>
          <a:spcPts val="481"/>
        </a:spcBef>
        <a:buFont typeface="Arial" panose="020B0604020202020204" pitchFamily="34" charset="0"/>
        <a:buChar char="•"/>
        <a:defRPr sz="1924" kern="1200">
          <a:solidFill>
            <a:schemeClr val="tx1"/>
          </a:solidFill>
          <a:latin typeface="+mn-lt"/>
          <a:ea typeface="+mn-ea"/>
          <a:cs typeface="+mn-cs"/>
        </a:defRPr>
      </a:lvl3pPr>
      <a:lvl4pPr marL="1539712" indent="-219959" algn="l" defTabSz="879836" rtl="0" eaLnBrk="1" latinLnBrk="0" hangingPunct="1">
        <a:lnSpc>
          <a:spcPct val="90000"/>
        </a:lnSpc>
        <a:spcBef>
          <a:spcPts val="481"/>
        </a:spcBef>
        <a:buFont typeface="Arial" panose="020B0604020202020204" pitchFamily="34" charset="0"/>
        <a:buChar char="•"/>
        <a:defRPr sz="1732" kern="1200">
          <a:solidFill>
            <a:schemeClr val="tx1"/>
          </a:solidFill>
          <a:latin typeface="+mn-lt"/>
          <a:ea typeface="+mn-ea"/>
          <a:cs typeface="+mn-cs"/>
        </a:defRPr>
      </a:lvl4pPr>
      <a:lvl5pPr marL="1979630" indent="-219959" algn="l" defTabSz="879836" rtl="0" eaLnBrk="1" latinLnBrk="0" hangingPunct="1">
        <a:lnSpc>
          <a:spcPct val="90000"/>
        </a:lnSpc>
        <a:spcBef>
          <a:spcPts val="481"/>
        </a:spcBef>
        <a:buFont typeface="Arial" panose="020B0604020202020204" pitchFamily="34" charset="0"/>
        <a:buChar char="•"/>
        <a:defRPr sz="1732" kern="1200">
          <a:solidFill>
            <a:schemeClr val="tx1"/>
          </a:solidFill>
          <a:latin typeface="+mn-lt"/>
          <a:ea typeface="+mn-ea"/>
          <a:cs typeface="+mn-cs"/>
        </a:defRPr>
      </a:lvl5pPr>
      <a:lvl6pPr marL="2419548" indent="-219959" algn="l" defTabSz="879836" rtl="0" eaLnBrk="1" latinLnBrk="0" hangingPunct="1">
        <a:lnSpc>
          <a:spcPct val="90000"/>
        </a:lnSpc>
        <a:spcBef>
          <a:spcPts val="481"/>
        </a:spcBef>
        <a:buFont typeface="Arial" panose="020B0604020202020204" pitchFamily="34" charset="0"/>
        <a:buChar char="•"/>
        <a:defRPr sz="1732" kern="1200">
          <a:solidFill>
            <a:schemeClr val="tx1"/>
          </a:solidFill>
          <a:latin typeface="+mn-lt"/>
          <a:ea typeface="+mn-ea"/>
          <a:cs typeface="+mn-cs"/>
        </a:defRPr>
      </a:lvl6pPr>
      <a:lvl7pPr marL="2859466" indent="-219959" algn="l" defTabSz="879836" rtl="0" eaLnBrk="1" latinLnBrk="0" hangingPunct="1">
        <a:lnSpc>
          <a:spcPct val="90000"/>
        </a:lnSpc>
        <a:spcBef>
          <a:spcPts val="481"/>
        </a:spcBef>
        <a:buFont typeface="Arial" panose="020B0604020202020204" pitchFamily="34" charset="0"/>
        <a:buChar char="•"/>
        <a:defRPr sz="1732" kern="1200">
          <a:solidFill>
            <a:schemeClr val="tx1"/>
          </a:solidFill>
          <a:latin typeface="+mn-lt"/>
          <a:ea typeface="+mn-ea"/>
          <a:cs typeface="+mn-cs"/>
        </a:defRPr>
      </a:lvl7pPr>
      <a:lvl8pPr marL="3299384" indent="-219959" algn="l" defTabSz="879836" rtl="0" eaLnBrk="1" latinLnBrk="0" hangingPunct="1">
        <a:lnSpc>
          <a:spcPct val="90000"/>
        </a:lnSpc>
        <a:spcBef>
          <a:spcPts val="481"/>
        </a:spcBef>
        <a:buFont typeface="Arial" panose="020B0604020202020204" pitchFamily="34" charset="0"/>
        <a:buChar char="•"/>
        <a:defRPr sz="1732" kern="1200">
          <a:solidFill>
            <a:schemeClr val="tx1"/>
          </a:solidFill>
          <a:latin typeface="+mn-lt"/>
          <a:ea typeface="+mn-ea"/>
          <a:cs typeface="+mn-cs"/>
        </a:defRPr>
      </a:lvl8pPr>
      <a:lvl9pPr marL="3739302" indent="-219959" algn="l" defTabSz="879836" rtl="0" eaLnBrk="1" latinLnBrk="0" hangingPunct="1">
        <a:lnSpc>
          <a:spcPct val="90000"/>
        </a:lnSpc>
        <a:spcBef>
          <a:spcPts val="481"/>
        </a:spcBef>
        <a:buFont typeface="Arial" panose="020B0604020202020204" pitchFamily="34" charset="0"/>
        <a:buChar char="•"/>
        <a:defRPr sz="1732" kern="1200">
          <a:solidFill>
            <a:schemeClr val="tx1"/>
          </a:solidFill>
          <a:latin typeface="+mn-lt"/>
          <a:ea typeface="+mn-ea"/>
          <a:cs typeface="+mn-cs"/>
        </a:defRPr>
      </a:lvl9pPr>
    </p:bodyStyle>
    <p:otherStyle>
      <a:defPPr>
        <a:defRPr lang="en-US"/>
      </a:defPPr>
      <a:lvl1pPr marL="0" algn="l" defTabSz="879836" rtl="0" eaLnBrk="1" latinLnBrk="0" hangingPunct="1">
        <a:defRPr sz="1732" kern="1200">
          <a:solidFill>
            <a:schemeClr val="tx1"/>
          </a:solidFill>
          <a:latin typeface="+mn-lt"/>
          <a:ea typeface="+mn-ea"/>
          <a:cs typeface="+mn-cs"/>
        </a:defRPr>
      </a:lvl1pPr>
      <a:lvl2pPr marL="439918" algn="l" defTabSz="879836" rtl="0" eaLnBrk="1" latinLnBrk="0" hangingPunct="1">
        <a:defRPr sz="1732" kern="1200">
          <a:solidFill>
            <a:schemeClr val="tx1"/>
          </a:solidFill>
          <a:latin typeface="+mn-lt"/>
          <a:ea typeface="+mn-ea"/>
          <a:cs typeface="+mn-cs"/>
        </a:defRPr>
      </a:lvl2pPr>
      <a:lvl3pPr marL="879836" algn="l" defTabSz="879836" rtl="0" eaLnBrk="1" latinLnBrk="0" hangingPunct="1">
        <a:defRPr sz="1732" kern="1200">
          <a:solidFill>
            <a:schemeClr val="tx1"/>
          </a:solidFill>
          <a:latin typeface="+mn-lt"/>
          <a:ea typeface="+mn-ea"/>
          <a:cs typeface="+mn-cs"/>
        </a:defRPr>
      </a:lvl3pPr>
      <a:lvl4pPr marL="1319754" algn="l" defTabSz="879836" rtl="0" eaLnBrk="1" latinLnBrk="0" hangingPunct="1">
        <a:defRPr sz="1732" kern="1200">
          <a:solidFill>
            <a:schemeClr val="tx1"/>
          </a:solidFill>
          <a:latin typeface="+mn-lt"/>
          <a:ea typeface="+mn-ea"/>
          <a:cs typeface="+mn-cs"/>
        </a:defRPr>
      </a:lvl4pPr>
      <a:lvl5pPr marL="1759671" algn="l" defTabSz="879836" rtl="0" eaLnBrk="1" latinLnBrk="0" hangingPunct="1">
        <a:defRPr sz="1732" kern="1200">
          <a:solidFill>
            <a:schemeClr val="tx1"/>
          </a:solidFill>
          <a:latin typeface="+mn-lt"/>
          <a:ea typeface="+mn-ea"/>
          <a:cs typeface="+mn-cs"/>
        </a:defRPr>
      </a:lvl5pPr>
      <a:lvl6pPr marL="2199589" algn="l" defTabSz="879836" rtl="0" eaLnBrk="1" latinLnBrk="0" hangingPunct="1">
        <a:defRPr sz="1732" kern="1200">
          <a:solidFill>
            <a:schemeClr val="tx1"/>
          </a:solidFill>
          <a:latin typeface="+mn-lt"/>
          <a:ea typeface="+mn-ea"/>
          <a:cs typeface="+mn-cs"/>
        </a:defRPr>
      </a:lvl6pPr>
      <a:lvl7pPr marL="2639507" algn="l" defTabSz="879836" rtl="0" eaLnBrk="1" latinLnBrk="0" hangingPunct="1">
        <a:defRPr sz="1732" kern="1200">
          <a:solidFill>
            <a:schemeClr val="tx1"/>
          </a:solidFill>
          <a:latin typeface="+mn-lt"/>
          <a:ea typeface="+mn-ea"/>
          <a:cs typeface="+mn-cs"/>
        </a:defRPr>
      </a:lvl7pPr>
      <a:lvl8pPr marL="3079425" algn="l" defTabSz="879836" rtl="0" eaLnBrk="1" latinLnBrk="0" hangingPunct="1">
        <a:defRPr sz="1732" kern="1200">
          <a:solidFill>
            <a:schemeClr val="tx1"/>
          </a:solidFill>
          <a:latin typeface="+mn-lt"/>
          <a:ea typeface="+mn-ea"/>
          <a:cs typeface="+mn-cs"/>
        </a:defRPr>
      </a:lvl8pPr>
      <a:lvl9pPr marL="3519343" algn="l" defTabSz="879836" rtl="0" eaLnBrk="1" latinLnBrk="0" hangingPunct="1">
        <a:defRPr sz="17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GIF"/><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7.png"/><Relationship Id="rId5" Type="http://schemas.microsoft.com/office/2007/relationships/hdphoto" Target="../media/hdphoto2.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08B8A18-9B30-45FA-9C26-AABD93970F56}"/>
              </a:ext>
            </a:extLst>
          </p:cNvPr>
          <p:cNvSpPr/>
          <p:nvPr/>
        </p:nvSpPr>
        <p:spPr>
          <a:xfrm>
            <a:off x="893148" y="5122954"/>
            <a:ext cx="10544734" cy="1158138"/>
          </a:xfrm>
          <a:prstGeom prst="rect">
            <a:avLst/>
          </a:prstGeom>
        </p:spPr>
        <p:txBody>
          <a:bodyPr wrap="square">
            <a:spAutoFit/>
          </a:bodyPr>
          <a:lstStyle/>
          <a:p>
            <a:pPr indent="432000" algn="just">
              <a:lnSpc>
                <a:spcPct val="150000"/>
              </a:lnSpc>
            </a:pPr>
            <a:r>
              <a:rPr lang="zh-CN" altLang="zh-CN" sz="1600" kern="100" dirty="0">
                <a:latin typeface="Times New Roman" panose="02020603050405020304" pitchFamily="18" charset="0"/>
                <a:ea typeface="宋体" panose="02010600030101010101" pitchFamily="2" charset="-122"/>
                <a:cs typeface="Times New Roman" panose="02020603050405020304" pitchFamily="18" charset="0"/>
              </a:rPr>
              <a:t>公司本着</a:t>
            </a:r>
            <a:r>
              <a:rPr lang="en-US" altLang="zh-CN" sz="1600" kern="100" dirty="0">
                <a:latin typeface="Times New Roman" panose="02020603050405020304" pitchFamily="18" charset="0"/>
                <a:ea typeface="宋体" panose="02010600030101010101" pitchFamily="2" charset="-122"/>
              </a:rPr>
              <a:t>“</a:t>
            </a:r>
            <a:r>
              <a:rPr lang="zh-CN" altLang="zh-CN" sz="1600" kern="100" dirty="0">
                <a:latin typeface="Times New Roman" panose="02020603050405020304" pitchFamily="18" charset="0"/>
                <a:ea typeface="宋体" panose="02010600030101010101" pitchFamily="2" charset="-122"/>
                <a:cs typeface="Times New Roman" panose="02020603050405020304" pitchFamily="18" charset="0"/>
              </a:rPr>
              <a:t>求实创新、勇于进取、团结高效、诚实守信</a:t>
            </a:r>
            <a:r>
              <a:rPr lang="en-US" altLang="zh-CN" sz="1600" kern="100" dirty="0">
                <a:latin typeface="Times New Roman" panose="02020603050405020304" pitchFamily="18" charset="0"/>
                <a:ea typeface="宋体" panose="02010600030101010101" pitchFamily="2" charset="-122"/>
              </a:rPr>
              <a:t>”</a:t>
            </a:r>
            <a:r>
              <a:rPr lang="zh-CN" altLang="zh-CN" sz="1600" kern="100" dirty="0">
                <a:latin typeface="Times New Roman" panose="02020603050405020304" pitchFamily="18" charset="0"/>
                <a:ea typeface="宋体" panose="02010600030101010101" pitchFamily="2" charset="-122"/>
                <a:cs typeface="Times New Roman" panose="02020603050405020304" pitchFamily="18" charset="0"/>
              </a:rPr>
              <a:t>的企业精神，以</a:t>
            </a:r>
            <a:r>
              <a:rPr lang="en-US" altLang="zh-CN" sz="1600" kern="100" dirty="0">
                <a:latin typeface="Times New Roman" panose="02020603050405020304" pitchFamily="18" charset="0"/>
                <a:ea typeface="宋体" panose="02010600030101010101" pitchFamily="2" charset="-122"/>
              </a:rPr>
              <a:t>“</a:t>
            </a:r>
            <a:r>
              <a:rPr lang="zh-CN" altLang="zh-CN" sz="1600" kern="100" dirty="0">
                <a:latin typeface="Times New Roman" panose="02020603050405020304" pitchFamily="18" charset="0"/>
                <a:ea typeface="宋体" panose="02010600030101010101" pitchFamily="2" charset="-122"/>
                <a:cs typeface="Times New Roman" panose="02020603050405020304" pitchFamily="18" charset="0"/>
              </a:rPr>
              <a:t>专业、专注、专心、技术领先的专业型公司</a:t>
            </a:r>
            <a:r>
              <a:rPr lang="en-US" altLang="zh-CN" sz="1600" kern="100" dirty="0">
                <a:latin typeface="Times New Roman" panose="02020603050405020304" pitchFamily="18" charset="0"/>
                <a:ea typeface="宋体" panose="02010600030101010101" pitchFamily="2" charset="-122"/>
              </a:rPr>
              <a:t>”</a:t>
            </a:r>
            <a:r>
              <a:rPr lang="zh-CN" altLang="zh-CN" sz="1600" kern="100" dirty="0">
                <a:latin typeface="Times New Roman" panose="02020603050405020304" pitchFamily="18" charset="0"/>
                <a:ea typeface="宋体" panose="02010600030101010101" pitchFamily="2" charset="-122"/>
                <a:cs typeface="Times New Roman" panose="02020603050405020304" pitchFamily="18" charset="0"/>
              </a:rPr>
              <a:t>为企业愿景，以</a:t>
            </a:r>
            <a:r>
              <a:rPr lang="en-US" altLang="zh-CN" sz="1600" kern="100" dirty="0">
                <a:latin typeface="Times New Roman" panose="02020603050405020304" pitchFamily="18" charset="0"/>
                <a:ea typeface="宋体" panose="02010600030101010101" pitchFamily="2" charset="-122"/>
              </a:rPr>
              <a:t>“</a:t>
            </a:r>
            <a:r>
              <a:rPr lang="zh-CN" altLang="zh-CN" sz="1600" kern="100" dirty="0">
                <a:latin typeface="Times New Roman" panose="02020603050405020304" pitchFamily="18" charset="0"/>
                <a:ea typeface="宋体" panose="02010600030101010101" pitchFamily="2" charset="-122"/>
                <a:cs typeface="Times New Roman" panose="02020603050405020304" pitchFamily="18" charset="0"/>
              </a:rPr>
              <a:t>客户满意、环境友好、团结和谐、质量第一</a:t>
            </a:r>
            <a:r>
              <a:rPr lang="en-US" altLang="zh-CN" sz="1600" kern="100" dirty="0">
                <a:latin typeface="Times New Roman" panose="02020603050405020304" pitchFamily="18" charset="0"/>
                <a:ea typeface="宋体" panose="02010600030101010101" pitchFamily="2" charset="-122"/>
              </a:rPr>
              <a:t>”</a:t>
            </a:r>
            <a:r>
              <a:rPr lang="zh-CN" altLang="zh-CN" sz="1600" kern="100" dirty="0">
                <a:latin typeface="Times New Roman" panose="02020603050405020304" pitchFamily="18" charset="0"/>
                <a:ea typeface="宋体" panose="02010600030101010101" pitchFamily="2" charset="-122"/>
                <a:cs typeface="Times New Roman" panose="02020603050405020304" pitchFamily="18" charset="0"/>
              </a:rPr>
              <a:t>为企业核心价值，全心全意为客户提供包括：咨询、规划、设计、采购、安装、调试、运营管理在内的服务，是国内领先的</a:t>
            </a:r>
            <a:r>
              <a:rPr lang="en-US" altLang="zh-CN" sz="1600" kern="100" dirty="0">
                <a:latin typeface="Times New Roman" panose="02020603050405020304" pitchFamily="18" charset="0"/>
                <a:ea typeface="宋体" panose="02010600030101010101" pitchFamily="2" charset="-122"/>
              </a:rPr>
              <a:t>DTRO</a:t>
            </a:r>
            <a:r>
              <a:rPr lang="zh-CN" altLang="zh-CN" sz="1600" kern="100" dirty="0">
                <a:latin typeface="Times New Roman" panose="02020603050405020304" pitchFamily="18" charset="0"/>
                <a:ea typeface="宋体" panose="02010600030101010101" pitchFamily="2" charset="-122"/>
                <a:cs typeface="Times New Roman" panose="02020603050405020304" pitchFamily="18" charset="0"/>
              </a:rPr>
              <a:t>膜法分离设备供应商和技术服务商</a:t>
            </a:r>
            <a:r>
              <a:rPr lang="zh-CN" altLang="en-US" sz="16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600" dirty="0"/>
          </a:p>
        </p:txBody>
      </p:sp>
      <p:sp>
        <p:nvSpPr>
          <p:cNvPr id="5" name="矩形 4">
            <a:extLst>
              <a:ext uri="{FF2B5EF4-FFF2-40B4-BE49-F238E27FC236}">
                <a16:creationId xmlns:a16="http://schemas.microsoft.com/office/drawing/2014/main" id="{61C628F9-DEEE-475C-9FBC-ED1F3D93AA50}"/>
              </a:ext>
            </a:extLst>
          </p:cNvPr>
          <p:cNvSpPr/>
          <p:nvPr/>
        </p:nvSpPr>
        <p:spPr>
          <a:xfrm>
            <a:off x="4504141" y="343493"/>
            <a:ext cx="2954655" cy="923330"/>
          </a:xfrm>
          <a:prstGeom prst="rect">
            <a:avLst/>
          </a:prstGeom>
          <a:noFill/>
        </p:spPr>
        <p:txBody>
          <a:bodyPr wrap="none" lIns="91440" tIns="45720" rIns="91440" bIns="45720">
            <a:spAutoFit/>
          </a:bodyPr>
          <a:lstStyle/>
          <a:p>
            <a:pPr algn="ctr"/>
            <a:r>
              <a:rPr lang="zh-CN" alt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中宋" panose="02010600040101010101" pitchFamily="2" charset="-122"/>
                <a:ea typeface="华文中宋" panose="02010600040101010101" pitchFamily="2" charset="-122"/>
              </a:rPr>
              <a:t>公司介绍</a:t>
            </a:r>
          </a:p>
        </p:txBody>
      </p:sp>
      <p:pic>
        <p:nvPicPr>
          <p:cNvPr id="6" name="图片 5">
            <a:extLst>
              <a:ext uri="{FF2B5EF4-FFF2-40B4-BE49-F238E27FC236}">
                <a16:creationId xmlns:a16="http://schemas.microsoft.com/office/drawing/2014/main" id="{76739D3E-26BA-43B1-ACE6-64789F3C7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147" y="1524394"/>
            <a:ext cx="4347320" cy="2665976"/>
          </a:xfrm>
          <a:prstGeom prst="rect">
            <a:avLst/>
          </a:prstGeom>
        </p:spPr>
      </p:pic>
      <p:sp>
        <p:nvSpPr>
          <p:cNvPr id="7" name="矩形 6">
            <a:extLst>
              <a:ext uri="{FF2B5EF4-FFF2-40B4-BE49-F238E27FC236}">
                <a16:creationId xmlns:a16="http://schemas.microsoft.com/office/drawing/2014/main" id="{DF06878C-0F19-4A5C-BFBD-D485E63F8F71}"/>
              </a:ext>
            </a:extLst>
          </p:cNvPr>
          <p:cNvSpPr/>
          <p:nvPr/>
        </p:nvSpPr>
        <p:spPr>
          <a:xfrm>
            <a:off x="5671645" y="1334465"/>
            <a:ext cx="5702539" cy="1522917"/>
          </a:xfrm>
          <a:prstGeom prst="rect">
            <a:avLst/>
          </a:prstGeom>
        </p:spPr>
        <p:txBody>
          <a:bodyPr wrap="square">
            <a:spAutoFit/>
          </a:bodyPr>
          <a:lstStyle/>
          <a:p>
            <a:pPr indent="432000" algn="just">
              <a:lnSpc>
                <a:spcPct val="150000"/>
              </a:lnSpc>
            </a:pPr>
            <a:r>
              <a:rPr lang="zh-CN" altLang="en-US" sz="1600" kern="100" dirty="0">
                <a:solidFill>
                  <a:srgbClr val="333333"/>
                </a:solidFill>
                <a:latin typeface="Times New Roman" panose="02020603050405020304" pitchFamily="18" charset="0"/>
                <a:ea typeface="宋体" panose="02010600030101010101" pitchFamily="2" charset="-122"/>
              </a:rPr>
              <a:t>广南县上华环保科技有限公司为济南上华科技有限公司在广南县成立的全资子公司。</a:t>
            </a:r>
            <a:r>
              <a:rPr lang="zh-CN" altLang="zh-CN" sz="1600" kern="100" dirty="0">
                <a:solidFill>
                  <a:srgbClr val="333333"/>
                </a:solidFill>
                <a:latin typeface="Times New Roman" panose="02020603050405020304" pitchFamily="18" charset="0"/>
                <a:ea typeface="宋体" panose="02010600030101010101" pitchFamily="2" charset="-122"/>
              </a:rPr>
              <a:t>济南上华科技有限公司成立于</a:t>
            </a:r>
            <a:r>
              <a:rPr lang="en-US" altLang="zh-CN" sz="1600" kern="100" dirty="0">
                <a:solidFill>
                  <a:srgbClr val="333333"/>
                </a:solidFill>
                <a:latin typeface="Times New Roman" panose="02020603050405020304" pitchFamily="18" charset="0"/>
                <a:ea typeface="宋体" panose="02010600030101010101" pitchFamily="2" charset="-122"/>
              </a:rPr>
              <a:t>2004</a:t>
            </a:r>
            <a:r>
              <a:rPr lang="zh-CN" altLang="zh-CN" sz="1600" kern="100" dirty="0">
                <a:solidFill>
                  <a:srgbClr val="333333"/>
                </a:solidFill>
                <a:latin typeface="Times New Roman" panose="02020603050405020304" pitchFamily="18" charset="0"/>
                <a:ea typeface="宋体" panose="02010600030101010101" pitchFamily="2" charset="-122"/>
              </a:rPr>
              <a:t>年，专注于高盐、高浓度有机废水的处理，是集科研、设计、制造、工程为一体的高新技术企业。</a:t>
            </a:r>
            <a:endParaRPr lang="en-US" altLang="zh-CN" sz="1600" b="1" kern="100" spc="8" dirty="0">
              <a:latin typeface="Times New Roman" panose="02020603050405020304" pitchFamily="18" charset="0"/>
              <a:ea typeface="华文中宋" panose="02010600040101010101" pitchFamily="2" charset="-122"/>
            </a:endParaRPr>
          </a:p>
        </p:txBody>
      </p:sp>
      <p:sp>
        <p:nvSpPr>
          <p:cNvPr id="8" name="矩形 7">
            <a:extLst>
              <a:ext uri="{FF2B5EF4-FFF2-40B4-BE49-F238E27FC236}">
                <a16:creationId xmlns:a16="http://schemas.microsoft.com/office/drawing/2014/main" id="{5F0DABDD-8516-4031-84C3-951AB9466572}"/>
              </a:ext>
            </a:extLst>
          </p:cNvPr>
          <p:cNvSpPr/>
          <p:nvPr/>
        </p:nvSpPr>
        <p:spPr>
          <a:xfrm>
            <a:off x="893147" y="4354466"/>
            <a:ext cx="10544735" cy="784254"/>
          </a:xfrm>
          <a:prstGeom prst="rect">
            <a:avLst/>
          </a:prstGeom>
        </p:spPr>
        <p:txBody>
          <a:bodyPr wrap="square">
            <a:spAutoFit/>
          </a:bodyPr>
          <a:lstStyle/>
          <a:p>
            <a:pPr indent="432000" algn="just">
              <a:lnSpc>
                <a:spcPct val="150000"/>
              </a:lnSpc>
            </a:pPr>
            <a:r>
              <a:rPr lang="zh-CN" altLang="zh-CN" sz="1600" kern="100" dirty="0">
                <a:latin typeface="Times New Roman" panose="02020603050405020304" pitchFamily="18" charset="0"/>
                <a:ea typeface="宋体" panose="02010600030101010101" pitchFamily="2" charset="-122"/>
              </a:rPr>
              <a:t>特别针对垃圾渗滤液、市政污水、电力、化工、冶金、医药、食品、海水淡化、高盐高浓度有机废水等行业，和蒸发系统相结合，基本实现透过液回用和废水的零排放。</a:t>
            </a:r>
            <a:endParaRPr lang="en-US" altLang="zh-CN" sz="1600" b="1" kern="100" spc="8" dirty="0">
              <a:latin typeface="Times New Roman" panose="02020603050405020304" pitchFamily="18" charset="0"/>
              <a:ea typeface="华文中宋" panose="02010600040101010101" pitchFamily="2" charset="-122"/>
            </a:endParaRPr>
          </a:p>
        </p:txBody>
      </p:sp>
      <p:sp>
        <p:nvSpPr>
          <p:cNvPr id="9" name="矩形 8">
            <a:extLst>
              <a:ext uri="{FF2B5EF4-FFF2-40B4-BE49-F238E27FC236}">
                <a16:creationId xmlns:a16="http://schemas.microsoft.com/office/drawing/2014/main" id="{C074080A-9228-49A6-B9B6-13C647478786}"/>
              </a:ext>
            </a:extLst>
          </p:cNvPr>
          <p:cNvSpPr/>
          <p:nvPr/>
        </p:nvSpPr>
        <p:spPr>
          <a:xfrm>
            <a:off x="5533696" y="2820725"/>
            <a:ext cx="5978435" cy="1522917"/>
          </a:xfrm>
          <a:prstGeom prst="rect">
            <a:avLst/>
          </a:prstGeom>
        </p:spPr>
        <p:txBody>
          <a:bodyPr wrap="square">
            <a:spAutoFit/>
          </a:bodyPr>
          <a:lstStyle/>
          <a:p>
            <a:pPr indent="432000" algn="just">
              <a:lnSpc>
                <a:spcPct val="150000"/>
              </a:lnSpc>
            </a:pPr>
            <a:r>
              <a:rPr lang="zh-CN" altLang="zh-CN" sz="1600" kern="100" dirty="0">
                <a:solidFill>
                  <a:srgbClr val="333333"/>
                </a:solidFill>
                <a:latin typeface="Times New Roman" panose="02020603050405020304" pitchFamily="18" charset="0"/>
                <a:ea typeface="宋体" panose="02010600030101010101" pitchFamily="2" charset="-122"/>
              </a:rPr>
              <a:t>公司研发的</a:t>
            </a:r>
            <a:r>
              <a:rPr lang="en-US" altLang="zh-CN" sz="1600" kern="100" dirty="0">
                <a:solidFill>
                  <a:srgbClr val="333333"/>
                </a:solidFill>
                <a:latin typeface="Times New Roman" panose="02020603050405020304" pitchFamily="18" charset="0"/>
                <a:ea typeface="宋体" panose="02010600030101010101" pitchFamily="2" charset="-122"/>
              </a:rPr>
              <a:t>TSHRO</a:t>
            </a:r>
            <a:r>
              <a:rPr lang="zh-CN" altLang="zh-CN" sz="1600" kern="100" dirty="0">
                <a:solidFill>
                  <a:srgbClr val="333333"/>
                </a:solidFill>
                <a:latin typeface="Times New Roman" panose="02020603050405020304" pitchFamily="18" charset="0"/>
                <a:ea typeface="宋体" panose="02010600030101010101" pitchFamily="2" charset="-122"/>
              </a:rPr>
              <a:t>品牌系列的碟管式反渗透（</a:t>
            </a:r>
            <a:r>
              <a:rPr lang="en-US" altLang="zh-CN" sz="1600" kern="100" dirty="0">
                <a:solidFill>
                  <a:srgbClr val="333333"/>
                </a:solidFill>
                <a:latin typeface="Times New Roman" panose="02020603050405020304" pitchFamily="18" charset="0"/>
                <a:ea typeface="宋体" panose="02010600030101010101" pitchFamily="2" charset="-122"/>
              </a:rPr>
              <a:t>TSHRO</a:t>
            </a:r>
            <a:r>
              <a:rPr lang="zh-CN" altLang="zh-CN" sz="1600" kern="100" dirty="0">
                <a:solidFill>
                  <a:srgbClr val="333333"/>
                </a:solidFill>
                <a:latin typeface="Times New Roman" panose="02020603050405020304" pitchFamily="18" charset="0"/>
                <a:ea typeface="宋体" panose="02010600030101010101" pitchFamily="2" charset="-122"/>
              </a:rPr>
              <a:t>）、碟管式纳滤（</a:t>
            </a:r>
            <a:r>
              <a:rPr lang="en-US" altLang="zh-CN" sz="1600" kern="100" dirty="0">
                <a:solidFill>
                  <a:srgbClr val="333333"/>
                </a:solidFill>
                <a:latin typeface="Times New Roman" panose="02020603050405020304" pitchFamily="18" charset="0"/>
                <a:ea typeface="宋体" panose="02010600030101010101" pitchFamily="2" charset="-122"/>
              </a:rPr>
              <a:t>TSHNF</a:t>
            </a:r>
            <a:r>
              <a:rPr lang="zh-CN" altLang="zh-CN" sz="1600" kern="100" dirty="0">
                <a:solidFill>
                  <a:srgbClr val="333333"/>
                </a:solidFill>
                <a:latin typeface="Times New Roman" panose="02020603050405020304" pitchFamily="18" charset="0"/>
                <a:ea typeface="宋体" panose="02010600030101010101" pitchFamily="2" charset="-122"/>
              </a:rPr>
              <a:t>）、宽流道反渗透（</a:t>
            </a:r>
            <a:r>
              <a:rPr lang="en-US" altLang="zh-CN" sz="1600" kern="100" dirty="0">
                <a:solidFill>
                  <a:srgbClr val="333333"/>
                </a:solidFill>
                <a:latin typeface="Times New Roman" panose="02020603050405020304" pitchFamily="18" charset="0"/>
                <a:ea typeface="宋体" panose="02010600030101010101" pitchFamily="2" charset="-122"/>
              </a:rPr>
              <a:t>TSHTRO</a:t>
            </a:r>
            <a:r>
              <a:rPr lang="zh-CN" altLang="zh-CN" sz="1600" kern="100" dirty="0">
                <a:solidFill>
                  <a:srgbClr val="333333"/>
                </a:solidFill>
                <a:latin typeface="Times New Roman" panose="02020603050405020304" pitchFamily="18" charset="0"/>
                <a:ea typeface="宋体" panose="02010600030101010101" pitchFamily="2" charset="-122"/>
              </a:rPr>
              <a:t>）、宽流道纳滤（</a:t>
            </a:r>
            <a:r>
              <a:rPr lang="en-US" altLang="zh-CN" sz="1600" kern="100" dirty="0">
                <a:solidFill>
                  <a:srgbClr val="333333"/>
                </a:solidFill>
                <a:latin typeface="Times New Roman" panose="02020603050405020304" pitchFamily="18" charset="0"/>
                <a:ea typeface="宋体" panose="02010600030101010101" pitchFamily="2" charset="-122"/>
              </a:rPr>
              <a:t>TSHTNF</a:t>
            </a:r>
            <a:r>
              <a:rPr lang="zh-CN" altLang="zh-CN" sz="1600" kern="100" dirty="0">
                <a:solidFill>
                  <a:srgbClr val="333333"/>
                </a:solidFill>
                <a:latin typeface="Times New Roman" panose="02020603050405020304" pitchFamily="18" charset="0"/>
                <a:ea typeface="宋体" panose="02010600030101010101" pitchFamily="2" charset="-122"/>
              </a:rPr>
              <a:t>）以及高温高压碟管式反渗透（</a:t>
            </a:r>
            <a:r>
              <a:rPr lang="en-US" altLang="zh-CN" sz="1600" kern="100" dirty="0">
                <a:solidFill>
                  <a:srgbClr val="333333"/>
                </a:solidFill>
                <a:latin typeface="Times New Roman" panose="02020603050405020304" pitchFamily="18" charset="0"/>
                <a:ea typeface="宋体" panose="02010600030101010101" pitchFamily="2" charset="-122"/>
              </a:rPr>
              <a:t>TSHHRO</a:t>
            </a:r>
            <a:r>
              <a:rPr lang="zh-CN" altLang="zh-CN" sz="1600" kern="100" dirty="0">
                <a:solidFill>
                  <a:srgbClr val="333333"/>
                </a:solidFill>
                <a:latin typeface="Times New Roman" panose="02020603050405020304" pitchFamily="18" charset="0"/>
                <a:ea typeface="宋体" panose="02010600030101010101" pitchFamily="2" charset="-122"/>
              </a:rPr>
              <a:t>）系列产品，广泛应用于高浓度、高盐度有机废水的浓缩减量处理。</a:t>
            </a:r>
            <a:endParaRPr lang="zh-CN" altLang="en-US" sz="1600" kern="100" dirty="0">
              <a:solidFill>
                <a:srgbClr val="333333"/>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069311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4B0B599-2FE9-4CC1-BFFF-2717C6F9CED8}"/>
              </a:ext>
            </a:extLst>
          </p:cNvPr>
          <p:cNvSpPr txBox="1"/>
          <p:nvPr/>
        </p:nvSpPr>
        <p:spPr>
          <a:xfrm>
            <a:off x="1680006" y="2482229"/>
            <a:ext cx="9249658" cy="1880579"/>
          </a:xfrm>
          <a:prstGeom prst="rect">
            <a:avLst/>
          </a:prstGeom>
          <a:noFill/>
          <a:ln>
            <a:solidFill>
              <a:schemeClr val="tx1"/>
            </a:solidFill>
          </a:ln>
        </p:spPr>
        <p:txBody>
          <a:bodyPr wrap="square" rtlCol="0">
            <a:spAutoFit/>
          </a:bodyPr>
          <a:lstStyle/>
          <a:p>
            <a:pPr indent="457200" fontAlgn="auto">
              <a:lnSpc>
                <a:spcPct val="150000"/>
              </a:lnSpc>
            </a:pPr>
            <a:r>
              <a:rPr lang="zh-CN" altLang="en-US" sz="2000" kern="100" dirty="0">
                <a:latin typeface="Times New Roman" panose="02020603050405020304" pitchFamily="18" charset="0"/>
                <a:ea typeface="宋体" panose="02010600030101010101" pitchFamily="2" charset="-122"/>
                <a:cs typeface="Times New Roman" panose="02020603050405020304" pitchFamily="18" charset="0"/>
              </a:rPr>
              <a:t>本项目由济南上华科技有限公司设计、安装、调试、运营。设备处理能力为</a:t>
            </a: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250T/D</a:t>
            </a:r>
            <a:r>
              <a:rPr lang="zh-CN" altLang="en-US" sz="2000" kern="100" dirty="0">
                <a:latin typeface="Times New Roman" panose="02020603050405020304" pitchFamily="18" charset="0"/>
                <a:ea typeface="宋体" panose="02010600030101010101" pitchFamily="2" charset="-122"/>
                <a:cs typeface="Times New Roman" panose="02020603050405020304" pitchFamily="18" charset="0"/>
              </a:rPr>
              <a:t>，设备主要处理工艺为“预处理</a:t>
            </a: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+DTRO+STRO</a:t>
            </a:r>
            <a:r>
              <a:rPr lang="zh-CN" altLang="en-US" sz="2000" kern="100" dirty="0">
                <a:latin typeface="Times New Roman" panose="02020603050405020304" pitchFamily="18" charset="0"/>
                <a:ea typeface="宋体" panose="02010600030101010101" pitchFamily="2" charset="-122"/>
                <a:cs typeface="Times New Roman" panose="02020603050405020304" pitchFamily="18" charset="0"/>
              </a:rPr>
              <a:t>工艺”。垃圾渗滤液处理后的出水水质可达到《生活垃圾填埋场污染控制标准》（</a:t>
            </a: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GB16889-2008</a:t>
            </a:r>
            <a:r>
              <a:rPr lang="zh-CN" altLang="en-US" sz="2000" kern="100" dirty="0">
                <a:latin typeface="Times New Roman" panose="02020603050405020304" pitchFamily="18" charset="0"/>
                <a:ea typeface="宋体" panose="02010600030101010101" pitchFamily="2" charset="-122"/>
                <a:cs typeface="Times New Roman" panose="02020603050405020304" pitchFamily="18" charset="0"/>
              </a:rPr>
              <a:t>）中表</a:t>
            </a: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kern="100" dirty="0">
                <a:latin typeface="Times New Roman" panose="02020603050405020304" pitchFamily="18" charset="0"/>
                <a:ea typeface="宋体" panose="02010600030101010101" pitchFamily="2" charset="-122"/>
                <a:cs typeface="Times New Roman" panose="02020603050405020304" pitchFamily="18" charset="0"/>
              </a:rPr>
              <a:t>规定的排放标准。</a:t>
            </a:r>
          </a:p>
        </p:txBody>
      </p:sp>
      <p:graphicFrame>
        <p:nvGraphicFramePr>
          <p:cNvPr id="3" name="表格 2">
            <a:extLst>
              <a:ext uri="{FF2B5EF4-FFF2-40B4-BE49-F238E27FC236}">
                <a16:creationId xmlns:a16="http://schemas.microsoft.com/office/drawing/2014/main" id="{31514A3D-05F5-4C0C-B101-9EF1C1D8D1DC}"/>
              </a:ext>
            </a:extLst>
          </p:cNvPr>
          <p:cNvGraphicFramePr/>
          <p:nvPr>
            <p:extLst>
              <p:ext uri="{D42A27DB-BD31-4B8C-83A1-F6EECF244321}">
                <p14:modId xmlns:p14="http://schemas.microsoft.com/office/powerpoint/2010/main" val="1318927497"/>
              </p:ext>
            </p:extLst>
          </p:nvPr>
        </p:nvGraphicFramePr>
        <p:xfrm>
          <a:off x="2456681" y="5060468"/>
          <a:ext cx="7980087" cy="993490"/>
        </p:xfrm>
        <a:graphic>
          <a:graphicData uri="http://schemas.openxmlformats.org/drawingml/2006/table">
            <a:tbl>
              <a:tblPr firstRow="1" bandRow="1">
                <a:tableStyleId>{5C22544A-7EE6-4342-B048-85BDC9FD1C3A}</a:tableStyleId>
              </a:tblPr>
              <a:tblGrid>
                <a:gridCol w="1333987">
                  <a:extLst>
                    <a:ext uri="{9D8B030D-6E8A-4147-A177-3AD203B41FA5}">
                      <a16:colId xmlns:a16="http://schemas.microsoft.com/office/drawing/2014/main" val="20000"/>
                    </a:ext>
                  </a:extLst>
                </a:gridCol>
                <a:gridCol w="1333987">
                  <a:extLst>
                    <a:ext uri="{9D8B030D-6E8A-4147-A177-3AD203B41FA5}">
                      <a16:colId xmlns:a16="http://schemas.microsoft.com/office/drawing/2014/main" val="20001"/>
                    </a:ext>
                  </a:extLst>
                </a:gridCol>
                <a:gridCol w="1333987">
                  <a:extLst>
                    <a:ext uri="{9D8B030D-6E8A-4147-A177-3AD203B41FA5}">
                      <a16:colId xmlns:a16="http://schemas.microsoft.com/office/drawing/2014/main" val="20002"/>
                    </a:ext>
                  </a:extLst>
                </a:gridCol>
                <a:gridCol w="1333987">
                  <a:extLst>
                    <a:ext uri="{9D8B030D-6E8A-4147-A177-3AD203B41FA5}">
                      <a16:colId xmlns:a16="http://schemas.microsoft.com/office/drawing/2014/main" val="20003"/>
                    </a:ext>
                  </a:extLst>
                </a:gridCol>
                <a:gridCol w="1333987">
                  <a:extLst>
                    <a:ext uri="{9D8B030D-6E8A-4147-A177-3AD203B41FA5}">
                      <a16:colId xmlns:a16="http://schemas.microsoft.com/office/drawing/2014/main" val="20004"/>
                    </a:ext>
                  </a:extLst>
                </a:gridCol>
                <a:gridCol w="1310152">
                  <a:extLst>
                    <a:ext uri="{9D8B030D-6E8A-4147-A177-3AD203B41FA5}">
                      <a16:colId xmlns:a16="http://schemas.microsoft.com/office/drawing/2014/main" val="20005"/>
                    </a:ext>
                  </a:extLst>
                </a:gridCol>
              </a:tblGrid>
              <a:tr h="496745">
                <a:tc>
                  <a:txBody>
                    <a:bodyPr/>
                    <a:lstStyle/>
                    <a:p>
                      <a:pPr algn="ctr">
                        <a:buNone/>
                      </a:pPr>
                      <a:r>
                        <a:rPr lang="zh-CN" altLang="en-US" sz="1800" dirty="0"/>
                        <a:t>项目</a:t>
                      </a:r>
                    </a:p>
                  </a:txBody>
                  <a:tcPr/>
                </a:tc>
                <a:tc>
                  <a:txBody>
                    <a:bodyPr/>
                    <a:lstStyle/>
                    <a:p>
                      <a:pPr algn="ctr">
                        <a:buNone/>
                      </a:pPr>
                      <a:r>
                        <a:rPr lang="en-US" altLang="zh-CN" sz="1800"/>
                        <a:t>COD</a:t>
                      </a:r>
                    </a:p>
                  </a:txBody>
                  <a:tcPr/>
                </a:tc>
                <a:tc>
                  <a:txBody>
                    <a:bodyPr/>
                    <a:lstStyle/>
                    <a:p>
                      <a:pPr algn="ctr">
                        <a:buNone/>
                      </a:pPr>
                      <a:r>
                        <a:rPr lang="zh-CN" altLang="en-US" sz="1800" dirty="0"/>
                        <a:t>氨氮</a:t>
                      </a:r>
                    </a:p>
                  </a:txBody>
                  <a:tcPr/>
                </a:tc>
                <a:tc>
                  <a:txBody>
                    <a:bodyPr/>
                    <a:lstStyle/>
                    <a:p>
                      <a:pPr algn="ctr">
                        <a:buNone/>
                      </a:pPr>
                      <a:r>
                        <a:rPr lang="en-US" altLang="zh-CN" sz="1800"/>
                        <a:t>BOD</a:t>
                      </a:r>
                    </a:p>
                  </a:txBody>
                  <a:tcPr/>
                </a:tc>
                <a:tc>
                  <a:txBody>
                    <a:bodyPr/>
                    <a:lstStyle/>
                    <a:p>
                      <a:pPr algn="ctr">
                        <a:buNone/>
                      </a:pPr>
                      <a:r>
                        <a:rPr lang="zh-CN" altLang="en-US" sz="1800"/>
                        <a:t>总氮</a:t>
                      </a:r>
                    </a:p>
                  </a:txBody>
                  <a:tcPr/>
                </a:tc>
                <a:tc>
                  <a:txBody>
                    <a:bodyPr/>
                    <a:lstStyle/>
                    <a:p>
                      <a:pPr algn="ctr">
                        <a:buNone/>
                      </a:pPr>
                      <a:r>
                        <a:rPr lang="zh-CN" altLang="en-US" sz="1800"/>
                        <a:t>悬浮物</a:t>
                      </a:r>
                    </a:p>
                  </a:txBody>
                  <a:tcPr/>
                </a:tc>
                <a:extLst>
                  <a:ext uri="{0D108BD9-81ED-4DB2-BD59-A6C34878D82A}">
                    <a16:rowId xmlns:a16="http://schemas.microsoft.com/office/drawing/2014/main" val="10000"/>
                  </a:ext>
                </a:extLst>
              </a:tr>
              <a:tr h="496745">
                <a:tc>
                  <a:txBody>
                    <a:bodyPr/>
                    <a:lstStyle/>
                    <a:p>
                      <a:pPr algn="ctr">
                        <a:buNone/>
                      </a:pPr>
                      <a:r>
                        <a:rPr lang="zh-CN" altLang="en-US" sz="1800" dirty="0"/>
                        <a:t>表</a:t>
                      </a:r>
                      <a:r>
                        <a:rPr lang="en-US" altLang="zh-CN" sz="1800" dirty="0"/>
                        <a:t>2</a:t>
                      </a:r>
                      <a:r>
                        <a:rPr lang="zh-CN" altLang="en-US" sz="1800" dirty="0"/>
                        <a:t>标准</a:t>
                      </a:r>
                    </a:p>
                  </a:txBody>
                  <a:tcPr/>
                </a:tc>
                <a:tc>
                  <a:txBody>
                    <a:bodyPr/>
                    <a:lstStyle/>
                    <a:p>
                      <a:pPr algn="ctr">
                        <a:buNone/>
                      </a:pPr>
                      <a:r>
                        <a:rPr lang="en-US" altLang="zh-CN" sz="1800" dirty="0"/>
                        <a:t>100</a:t>
                      </a:r>
                    </a:p>
                  </a:txBody>
                  <a:tcPr/>
                </a:tc>
                <a:tc>
                  <a:txBody>
                    <a:bodyPr/>
                    <a:lstStyle/>
                    <a:p>
                      <a:pPr algn="ctr">
                        <a:buNone/>
                      </a:pPr>
                      <a:r>
                        <a:rPr lang="en-US" altLang="zh-CN" sz="1800" dirty="0"/>
                        <a:t>25</a:t>
                      </a:r>
                    </a:p>
                  </a:txBody>
                  <a:tcPr/>
                </a:tc>
                <a:tc>
                  <a:txBody>
                    <a:bodyPr/>
                    <a:lstStyle/>
                    <a:p>
                      <a:pPr algn="ctr">
                        <a:buNone/>
                      </a:pPr>
                      <a:r>
                        <a:rPr lang="en-US" altLang="zh-CN" sz="1800" dirty="0"/>
                        <a:t>30</a:t>
                      </a:r>
                    </a:p>
                  </a:txBody>
                  <a:tcPr/>
                </a:tc>
                <a:tc>
                  <a:txBody>
                    <a:bodyPr/>
                    <a:lstStyle/>
                    <a:p>
                      <a:pPr algn="ctr">
                        <a:buNone/>
                      </a:pPr>
                      <a:r>
                        <a:rPr lang="en-US" altLang="zh-CN" sz="1800" dirty="0"/>
                        <a:t>40</a:t>
                      </a:r>
                    </a:p>
                  </a:txBody>
                  <a:tcPr/>
                </a:tc>
                <a:tc>
                  <a:txBody>
                    <a:bodyPr/>
                    <a:lstStyle/>
                    <a:p>
                      <a:pPr algn="ctr">
                        <a:buNone/>
                      </a:pPr>
                      <a:r>
                        <a:rPr lang="en-US" altLang="zh-CN" sz="1800" dirty="0"/>
                        <a:t>30</a:t>
                      </a:r>
                    </a:p>
                  </a:txBody>
                  <a:tcPr/>
                </a:tc>
                <a:extLst>
                  <a:ext uri="{0D108BD9-81ED-4DB2-BD59-A6C34878D82A}">
                    <a16:rowId xmlns:a16="http://schemas.microsoft.com/office/drawing/2014/main" val="10001"/>
                  </a:ext>
                </a:extLst>
              </a:tr>
            </a:tbl>
          </a:graphicData>
        </a:graphic>
      </p:graphicFrame>
      <p:sp>
        <p:nvSpPr>
          <p:cNvPr id="4" name="文本框 3">
            <a:extLst>
              <a:ext uri="{FF2B5EF4-FFF2-40B4-BE49-F238E27FC236}">
                <a16:creationId xmlns:a16="http://schemas.microsoft.com/office/drawing/2014/main" id="{D9F52301-AC8F-4B0E-9A08-DBB5BF23C28B}"/>
              </a:ext>
            </a:extLst>
          </p:cNvPr>
          <p:cNvSpPr txBox="1"/>
          <p:nvPr/>
        </p:nvSpPr>
        <p:spPr>
          <a:xfrm>
            <a:off x="5519887" y="4409579"/>
            <a:ext cx="1853674" cy="338554"/>
          </a:xfrm>
          <a:prstGeom prst="rect">
            <a:avLst/>
          </a:prstGeom>
          <a:noFill/>
        </p:spPr>
        <p:txBody>
          <a:bodyPr wrap="square" rtlCol="0">
            <a:spAutoFit/>
          </a:bodyPr>
          <a:lstStyle/>
          <a:p>
            <a:r>
              <a:rPr lang="zh-CN" altLang="en-US" sz="1600" dirty="0"/>
              <a:t>表</a:t>
            </a:r>
            <a:r>
              <a:rPr lang="en-US" altLang="zh-CN" sz="1600" dirty="0"/>
              <a:t>2</a:t>
            </a:r>
            <a:r>
              <a:rPr lang="zh-CN" altLang="en-US" sz="1600" dirty="0"/>
              <a:t>排放标准</a:t>
            </a:r>
          </a:p>
        </p:txBody>
      </p:sp>
      <p:sp>
        <p:nvSpPr>
          <p:cNvPr id="5" name="文本框 4">
            <a:extLst>
              <a:ext uri="{FF2B5EF4-FFF2-40B4-BE49-F238E27FC236}">
                <a16:creationId xmlns:a16="http://schemas.microsoft.com/office/drawing/2014/main" id="{4C892FCA-67EB-425D-9C11-9B7D7084DD1E}"/>
              </a:ext>
            </a:extLst>
          </p:cNvPr>
          <p:cNvSpPr txBox="1"/>
          <p:nvPr/>
        </p:nvSpPr>
        <p:spPr>
          <a:xfrm>
            <a:off x="3067072" y="499415"/>
            <a:ext cx="6124225" cy="1766766"/>
          </a:xfrm>
          <a:prstGeom prst="rect">
            <a:avLst/>
          </a:prstGeom>
          <a:noFill/>
        </p:spPr>
        <p:txBody>
          <a:bodyPr wrap="square" rtlCol="0">
            <a:spAutoFit/>
            <a:scene3d>
              <a:camera prst="orthographicFront"/>
              <a:lightRig rig="threePt" dir="t"/>
            </a:scene3d>
          </a:bodyPr>
          <a:lstStyle/>
          <a:p>
            <a:pPr algn="ctr" defTabSz="439918">
              <a:lnSpc>
                <a:spcPct val="130000"/>
              </a:lnSpc>
            </a:pPr>
            <a:r>
              <a:rPr kumimoji="1" lang="zh-CN" altLang="en-US" sz="4402" b="1" dirty="0">
                <a:solidFill>
                  <a:srgbClr val="07367B"/>
                </a:solidFill>
                <a:latin typeface="Arial" panose="020B0604020202020204" pitchFamily="34" charset="0"/>
                <a:ea typeface="微软雅黑" panose="020B0503020204020204" pitchFamily="34" charset="-122"/>
              </a:rPr>
              <a:t>广南县垃圾填埋场垃圾渗滤液处理服务项目</a:t>
            </a:r>
          </a:p>
        </p:txBody>
      </p:sp>
    </p:spTree>
    <p:extLst>
      <p:ext uri="{BB962C8B-B14F-4D97-AF65-F5344CB8AC3E}">
        <p14:creationId xmlns:p14="http://schemas.microsoft.com/office/powerpoint/2010/main" val="405623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06B4522-6050-4868-9012-30F59E19C3E2}"/>
              </a:ext>
            </a:extLst>
          </p:cNvPr>
          <p:cNvSpPr txBox="1"/>
          <p:nvPr/>
        </p:nvSpPr>
        <p:spPr>
          <a:xfrm>
            <a:off x="1892078" y="5717853"/>
            <a:ext cx="990600" cy="368300"/>
          </a:xfrm>
          <a:prstGeom prst="rect">
            <a:avLst/>
          </a:prstGeom>
          <a:noFill/>
        </p:spPr>
        <p:txBody>
          <a:bodyPr wrap="square" rtlCol="0">
            <a:spAutoFit/>
          </a:bodyPr>
          <a:lstStyle/>
          <a:p>
            <a:r>
              <a:rPr lang="zh-CN" altLang="en-US" dirty="0"/>
              <a:t>调节池</a:t>
            </a:r>
          </a:p>
        </p:txBody>
      </p:sp>
      <p:sp>
        <p:nvSpPr>
          <p:cNvPr id="3" name="下箭头 57">
            <a:extLst>
              <a:ext uri="{FF2B5EF4-FFF2-40B4-BE49-F238E27FC236}">
                <a16:creationId xmlns:a16="http://schemas.microsoft.com/office/drawing/2014/main" id="{A58FBD91-5618-43A7-AB6B-37E70AF978EB}"/>
              </a:ext>
            </a:extLst>
          </p:cNvPr>
          <p:cNvSpPr/>
          <p:nvPr/>
        </p:nvSpPr>
        <p:spPr>
          <a:xfrm rot="5400000">
            <a:off x="6191670" y="-2531382"/>
            <a:ext cx="264795" cy="8073609"/>
          </a:xfrm>
          <a:prstGeom prst="downArrow">
            <a:avLst/>
          </a:prstGeom>
          <a:gradFill>
            <a:gsLst>
              <a:gs pos="0">
                <a:schemeClr val="bg1"/>
              </a:gs>
              <a:gs pos="78000">
                <a:srgbClr val="431E6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下箭头 56">
            <a:extLst>
              <a:ext uri="{FF2B5EF4-FFF2-40B4-BE49-F238E27FC236}">
                <a16:creationId xmlns:a16="http://schemas.microsoft.com/office/drawing/2014/main" id="{77972E1D-E38C-44CB-95B7-D8F612120148}"/>
              </a:ext>
            </a:extLst>
          </p:cNvPr>
          <p:cNvSpPr/>
          <p:nvPr/>
        </p:nvSpPr>
        <p:spPr>
          <a:xfrm rot="10800000">
            <a:off x="10244350" y="1426780"/>
            <a:ext cx="233045" cy="815684"/>
          </a:xfrm>
          <a:prstGeom prst="downArrow">
            <a:avLst>
              <a:gd name="adj1" fmla="val 50000"/>
              <a:gd name="adj2"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a:extLst>
              <a:ext uri="{FF2B5EF4-FFF2-40B4-BE49-F238E27FC236}">
                <a16:creationId xmlns:a16="http://schemas.microsoft.com/office/drawing/2014/main" id="{4EA106EE-F6F2-40B8-925D-C42273FAF582}"/>
              </a:ext>
            </a:extLst>
          </p:cNvPr>
          <p:cNvSpPr/>
          <p:nvPr/>
        </p:nvSpPr>
        <p:spPr>
          <a:xfrm>
            <a:off x="7355775" y="5397019"/>
            <a:ext cx="569595" cy="121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B9A4213-564D-4986-BB25-43F1370E5CFE}"/>
              </a:ext>
            </a:extLst>
          </p:cNvPr>
          <p:cNvSpPr/>
          <p:nvPr/>
        </p:nvSpPr>
        <p:spPr>
          <a:xfrm>
            <a:off x="7355140" y="3695219"/>
            <a:ext cx="136525" cy="1701800"/>
          </a:xfrm>
          <a:prstGeom prst="rect">
            <a:avLst/>
          </a:prstGeom>
          <a:solidFill>
            <a:srgbClr val="6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66419F26-7B99-41B5-A0BC-C5EC5E6CD371}"/>
              </a:ext>
            </a:extLst>
          </p:cNvPr>
          <p:cNvPicPr>
            <a:picLocks noChangeAspect="1"/>
          </p:cNvPicPr>
          <p:nvPr/>
        </p:nvPicPr>
        <p:blipFill>
          <a:blip r:embed="rId2"/>
          <a:stretch>
            <a:fillRect/>
          </a:stretch>
        </p:blipFill>
        <p:spPr>
          <a:xfrm>
            <a:off x="4013133" y="2320429"/>
            <a:ext cx="1014730" cy="1390214"/>
          </a:xfrm>
          <a:prstGeom prst="rect">
            <a:avLst/>
          </a:prstGeom>
        </p:spPr>
      </p:pic>
      <p:sp>
        <p:nvSpPr>
          <p:cNvPr id="12" name="文本框 11">
            <a:extLst>
              <a:ext uri="{FF2B5EF4-FFF2-40B4-BE49-F238E27FC236}">
                <a16:creationId xmlns:a16="http://schemas.microsoft.com/office/drawing/2014/main" id="{49A87CED-86E8-4245-84C2-75D2D789654A}"/>
              </a:ext>
            </a:extLst>
          </p:cNvPr>
          <p:cNvSpPr txBox="1"/>
          <p:nvPr/>
        </p:nvSpPr>
        <p:spPr>
          <a:xfrm>
            <a:off x="1867948" y="3318664"/>
            <a:ext cx="1014730" cy="368300"/>
          </a:xfrm>
          <a:prstGeom prst="rect">
            <a:avLst/>
          </a:prstGeom>
          <a:noFill/>
        </p:spPr>
        <p:txBody>
          <a:bodyPr wrap="square" rtlCol="0">
            <a:spAutoFit/>
          </a:bodyPr>
          <a:lstStyle/>
          <a:p>
            <a:r>
              <a:rPr lang="zh-CN" altLang="en-US"/>
              <a:t>填埋场</a:t>
            </a:r>
          </a:p>
        </p:txBody>
      </p:sp>
      <p:sp>
        <p:nvSpPr>
          <p:cNvPr id="13" name="文本框 12">
            <a:extLst>
              <a:ext uri="{FF2B5EF4-FFF2-40B4-BE49-F238E27FC236}">
                <a16:creationId xmlns:a16="http://schemas.microsoft.com/office/drawing/2014/main" id="{49B16012-708C-4B2B-A19D-A54FAD8C7277}"/>
              </a:ext>
            </a:extLst>
          </p:cNvPr>
          <p:cNvSpPr txBox="1"/>
          <p:nvPr/>
        </p:nvSpPr>
        <p:spPr>
          <a:xfrm>
            <a:off x="9612783" y="3767537"/>
            <a:ext cx="1395730" cy="368300"/>
          </a:xfrm>
          <a:prstGeom prst="rect">
            <a:avLst/>
          </a:prstGeom>
          <a:noFill/>
        </p:spPr>
        <p:txBody>
          <a:bodyPr wrap="square" rtlCol="0">
            <a:spAutoFit/>
          </a:bodyPr>
          <a:lstStyle/>
          <a:p>
            <a:r>
              <a:rPr lang="zh-CN" altLang="en-US" dirty="0"/>
              <a:t>浓缩液储罐</a:t>
            </a:r>
          </a:p>
        </p:txBody>
      </p:sp>
      <p:sp>
        <p:nvSpPr>
          <p:cNvPr id="15" name="矩形 14">
            <a:extLst>
              <a:ext uri="{FF2B5EF4-FFF2-40B4-BE49-F238E27FC236}">
                <a16:creationId xmlns:a16="http://schemas.microsoft.com/office/drawing/2014/main" id="{84543761-9B24-45B0-B906-047474729F6D}"/>
              </a:ext>
            </a:extLst>
          </p:cNvPr>
          <p:cNvSpPr/>
          <p:nvPr/>
        </p:nvSpPr>
        <p:spPr>
          <a:xfrm>
            <a:off x="3267285" y="5607516"/>
            <a:ext cx="1271410" cy="133533"/>
          </a:xfrm>
          <a:prstGeom prst="rect">
            <a:avLst/>
          </a:prstGeom>
          <a:gradFill>
            <a:gsLst>
              <a:gs pos="0">
                <a:schemeClr val="bg1"/>
              </a:gs>
              <a:gs pos="78000">
                <a:srgbClr val="431E6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6" name="图片 15">
            <a:extLst>
              <a:ext uri="{FF2B5EF4-FFF2-40B4-BE49-F238E27FC236}">
                <a16:creationId xmlns:a16="http://schemas.microsoft.com/office/drawing/2014/main" id="{C66DBAFD-4B64-4713-A07A-5DDF649D9DB3}"/>
              </a:ext>
            </a:extLst>
          </p:cNvPr>
          <p:cNvPicPr>
            <a:picLocks noChangeAspect="1"/>
          </p:cNvPicPr>
          <p:nvPr/>
        </p:nvPicPr>
        <p:blipFill>
          <a:blip r:embed="rId3">
            <a:clrChange>
              <a:clrFrom>
                <a:srgbClr val="DBDBD9">
                  <a:alpha val="100000"/>
                </a:srgbClr>
              </a:clrFrom>
              <a:clrTo>
                <a:srgbClr val="DBDBD9">
                  <a:alpha val="100000"/>
                  <a:alpha val="0"/>
                </a:srgbClr>
              </a:clrTo>
            </a:clrChange>
          </a:blip>
          <a:stretch>
            <a:fillRect/>
          </a:stretch>
        </p:blipFill>
        <p:spPr>
          <a:xfrm>
            <a:off x="3838828" y="4023719"/>
            <a:ext cx="1165860" cy="911860"/>
          </a:xfrm>
          <a:prstGeom prst="rect">
            <a:avLst/>
          </a:prstGeom>
        </p:spPr>
      </p:pic>
      <p:sp>
        <p:nvSpPr>
          <p:cNvPr id="17" name="文本框 16">
            <a:extLst>
              <a:ext uri="{FF2B5EF4-FFF2-40B4-BE49-F238E27FC236}">
                <a16:creationId xmlns:a16="http://schemas.microsoft.com/office/drawing/2014/main" id="{E4A9844B-6184-4EAE-8C23-7562047C404A}"/>
              </a:ext>
            </a:extLst>
          </p:cNvPr>
          <p:cNvSpPr txBox="1"/>
          <p:nvPr/>
        </p:nvSpPr>
        <p:spPr>
          <a:xfrm>
            <a:off x="5273610" y="4824884"/>
            <a:ext cx="998855" cy="368300"/>
          </a:xfrm>
          <a:prstGeom prst="rect">
            <a:avLst/>
          </a:prstGeom>
          <a:noFill/>
        </p:spPr>
        <p:txBody>
          <a:bodyPr wrap="square" rtlCol="0">
            <a:spAutoFit/>
          </a:bodyPr>
          <a:lstStyle/>
          <a:p>
            <a:r>
              <a:rPr lang="zh-CN" altLang="en-US"/>
              <a:t>提升泵</a:t>
            </a:r>
          </a:p>
        </p:txBody>
      </p:sp>
      <p:pic>
        <p:nvPicPr>
          <p:cNvPr id="21" name="图片 20" descr="0022">
            <a:extLst>
              <a:ext uri="{FF2B5EF4-FFF2-40B4-BE49-F238E27FC236}">
                <a16:creationId xmlns:a16="http://schemas.microsoft.com/office/drawing/2014/main" id="{004FAD56-381C-479C-901E-1031B10C0165}"/>
              </a:ext>
            </a:extLst>
          </p:cNvPr>
          <p:cNvPicPr>
            <a:picLocks noChangeAspect="1"/>
          </p:cNvPicPr>
          <p:nvPr/>
        </p:nvPicPr>
        <p:blipFill>
          <a:blip r:embed="rId4">
            <a:clrChange>
              <a:clrFrom>
                <a:srgbClr val="FFFFFF">
                  <a:alpha val="100000"/>
                </a:srgbClr>
              </a:clrFrom>
              <a:clrTo>
                <a:srgbClr val="FFFFFF">
                  <a:alpha val="100000"/>
                  <a:alpha val="0"/>
                </a:srgbClr>
              </a:clrTo>
            </a:clrChange>
          </a:blip>
          <a:srcRect l="25097" t="1920" r="36798" b="5475"/>
          <a:stretch>
            <a:fillRect/>
          </a:stretch>
        </p:blipFill>
        <p:spPr>
          <a:xfrm>
            <a:off x="7925370" y="4546119"/>
            <a:ext cx="1034098" cy="1414686"/>
          </a:xfrm>
          <a:prstGeom prst="rect">
            <a:avLst/>
          </a:prstGeom>
        </p:spPr>
      </p:pic>
      <p:sp>
        <p:nvSpPr>
          <p:cNvPr id="22" name="右箭头 39">
            <a:extLst>
              <a:ext uri="{FF2B5EF4-FFF2-40B4-BE49-F238E27FC236}">
                <a16:creationId xmlns:a16="http://schemas.microsoft.com/office/drawing/2014/main" id="{51021800-7C52-43E1-8A16-1CD334B7B43A}"/>
              </a:ext>
            </a:extLst>
          </p:cNvPr>
          <p:cNvSpPr/>
          <p:nvPr/>
        </p:nvSpPr>
        <p:spPr>
          <a:xfrm>
            <a:off x="9025760" y="5583709"/>
            <a:ext cx="729838" cy="26479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07445EB3-ADCC-431F-8359-D4BC2FDA1084}"/>
              </a:ext>
            </a:extLst>
          </p:cNvPr>
          <p:cNvSpPr txBox="1"/>
          <p:nvPr/>
        </p:nvSpPr>
        <p:spPr>
          <a:xfrm>
            <a:off x="9118250" y="5193184"/>
            <a:ext cx="1756410" cy="368300"/>
          </a:xfrm>
          <a:prstGeom prst="rect">
            <a:avLst/>
          </a:prstGeom>
          <a:noFill/>
        </p:spPr>
        <p:txBody>
          <a:bodyPr wrap="square" rtlCol="0">
            <a:spAutoFit/>
          </a:bodyPr>
          <a:lstStyle/>
          <a:p>
            <a:r>
              <a:rPr lang="zh-CN" altLang="en-US" dirty="0"/>
              <a:t>净水达标排放</a:t>
            </a:r>
          </a:p>
        </p:txBody>
      </p:sp>
      <p:sp>
        <p:nvSpPr>
          <p:cNvPr id="24" name="文本框 23">
            <a:extLst>
              <a:ext uri="{FF2B5EF4-FFF2-40B4-BE49-F238E27FC236}">
                <a16:creationId xmlns:a16="http://schemas.microsoft.com/office/drawing/2014/main" id="{8A994B21-656D-4817-9D88-7BA882CEB881}"/>
              </a:ext>
            </a:extLst>
          </p:cNvPr>
          <p:cNvSpPr txBox="1"/>
          <p:nvPr/>
        </p:nvSpPr>
        <p:spPr>
          <a:xfrm>
            <a:off x="7787575" y="6002174"/>
            <a:ext cx="892175" cy="368300"/>
          </a:xfrm>
          <a:prstGeom prst="rect">
            <a:avLst/>
          </a:prstGeom>
          <a:noFill/>
        </p:spPr>
        <p:txBody>
          <a:bodyPr wrap="square" rtlCol="0">
            <a:spAutoFit/>
          </a:bodyPr>
          <a:lstStyle/>
          <a:p>
            <a:r>
              <a:rPr lang="zh-CN" altLang="en-US"/>
              <a:t>清水罐</a:t>
            </a:r>
          </a:p>
        </p:txBody>
      </p:sp>
      <p:sp>
        <p:nvSpPr>
          <p:cNvPr id="25" name="文本框 24">
            <a:extLst>
              <a:ext uri="{FF2B5EF4-FFF2-40B4-BE49-F238E27FC236}">
                <a16:creationId xmlns:a16="http://schemas.microsoft.com/office/drawing/2014/main" id="{7A70D435-0DCD-4E01-B24B-F9658E145FA7}"/>
              </a:ext>
            </a:extLst>
          </p:cNvPr>
          <p:cNvSpPr txBox="1"/>
          <p:nvPr/>
        </p:nvSpPr>
        <p:spPr>
          <a:xfrm>
            <a:off x="4106357" y="1869439"/>
            <a:ext cx="1188085" cy="368300"/>
          </a:xfrm>
          <a:prstGeom prst="rect">
            <a:avLst/>
          </a:prstGeom>
          <a:noFill/>
        </p:spPr>
        <p:txBody>
          <a:bodyPr wrap="square" rtlCol="0">
            <a:spAutoFit/>
          </a:bodyPr>
          <a:lstStyle/>
          <a:p>
            <a:r>
              <a:rPr lang="zh-CN" altLang="en-US" dirty="0"/>
              <a:t>原水箱</a:t>
            </a:r>
          </a:p>
        </p:txBody>
      </p:sp>
      <p:sp>
        <p:nvSpPr>
          <p:cNvPr id="26" name="文本框 25">
            <a:extLst>
              <a:ext uri="{FF2B5EF4-FFF2-40B4-BE49-F238E27FC236}">
                <a16:creationId xmlns:a16="http://schemas.microsoft.com/office/drawing/2014/main" id="{2B8456E5-A8C1-4032-A415-B9F2A82A8593}"/>
              </a:ext>
            </a:extLst>
          </p:cNvPr>
          <p:cNvSpPr txBox="1"/>
          <p:nvPr/>
        </p:nvSpPr>
        <p:spPr>
          <a:xfrm>
            <a:off x="6483920" y="1731672"/>
            <a:ext cx="1742440" cy="368300"/>
          </a:xfrm>
          <a:prstGeom prst="rect">
            <a:avLst/>
          </a:prstGeom>
          <a:noFill/>
        </p:spPr>
        <p:txBody>
          <a:bodyPr wrap="square" rtlCol="0">
            <a:spAutoFit/>
          </a:bodyPr>
          <a:lstStyle/>
          <a:p>
            <a:r>
              <a:rPr lang="en-US" altLang="zh-CN" dirty="0"/>
              <a:t>DTRO</a:t>
            </a:r>
            <a:r>
              <a:rPr lang="zh-CN" altLang="en-US" dirty="0"/>
              <a:t>设备</a:t>
            </a:r>
          </a:p>
        </p:txBody>
      </p:sp>
      <p:pic>
        <p:nvPicPr>
          <p:cNvPr id="27" name="图片 26" descr="38da9e539c71e980f841bc0fffd25dc">
            <a:extLst>
              <a:ext uri="{FF2B5EF4-FFF2-40B4-BE49-F238E27FC236}">
                <a16:creationId xmlns:a16="http://schemas.microsoft.com/office/drawing/2014/main" id="{7E4F3365-9719-4498-952F-FF13FE4C9154}"/>
              </a:ext>
            </a:extLst>
          </p:cNvPr>
          <p:cNvPicPr>
            <a:picLocks noChangeAspect="1"/>
          </p:cNvPicPr>
          <p:nvPr/>
        </p:nvPicPr>
        <p:blipFill>
          <a:blip r:embed="rId5">
            <a:clrChange>
              <a:clrFrom>
                <a:srgbClr val="FFFFFF">
                  <a:alpha val="100000"/>
                </a:srgbClr>
              </a:clrFrom>
              <a:clrTo>
                <a:srgbClr val="FFFFFF">
                  <a:alpha val="100000"/>
                  <a:alpha val="0"/>
                </a:srgbClr>
              </a:clrTo>
            </a:clrChange>
          </a:blip>
          <a:srcRect l="8902" t="18284" r="9148" b="19902"/>
          <a:stretch>
            <a:fillRect/>
          </a:stretch>
        </p:blipFill>
        <p:spPr>
          <a:xfrm>
            <a:off x="1528246" y="4602648"/>
            <a:ext cx="1620520" cy="978535"/>
          </a:xfrm>
          <a:prstGeom prst="rect">
            <a:avLst/>
          </a:prstGeom>
        </p:spPr>
      </p:pic>
      <p:pic>
        <p:nvPicPr>
          <p:cNvPr id="28" name="图片 27" descr="t010f3d413c67177c86">
            <a:extLst>
              <a:ext uri="{FF2B5EF4-FFF2-40B4-BE49-F238E27FC236}">
                <a16:creationId xmlns:a16="http://schemas.microsoft.com/office/drawing/2014/main" id="{5BD26A69-89C3-4592-9368-38D9CD49E24A}"/>
              </a:ext>
            </a:extLst>
          </p:cNvPr>
          <p:cNvPicPr>
            <a:picLocks noChangeAspect="1"/>
          </p:cNvPicPr>
          <p:nvPr/>
        </p:nvPicPr>
        <p:blipFill>
          <a:blip r:embed="rId6">
            <a:clrChange>
              <a:clrFrom>
                <a:srgbClr val="FFFFFF">
                  <a:alpha val="100000"/>
                </a:srgbClr>
              </a:clrFrom>
              <a:clrTo>
                <a:srgbClr val="FFFFFF">
                  <a:alpha val="100000"/>
                  <a:alpha val="0"/>
                </a:srgbClr>
              </a:clrTo>
            </a:clrChange>
          </a:blip>
          <a:srcRect l="15515" t="33482" r="12168" b="21109"/>
          <a:stretch>
            <a:fillRect/>
          </a:stretch>
        </p:blipFill>
        <p:spPr>
          <a:xfrm>
            <a:off x="1147858" y="2001674"/>
            <a:ext cx="2290445" cy="1283335"/>
          </a:xfrm>
          <a:prstGeom prst="rect">
            <a:avLst/>
          </a:prstGeom>
        </p:spPr>
      </p:pic>
      <p:sp>
        <p:nvSpPr>
          <p:cNvPr id="29" name="下箭头 49">
            <a:extLst>
              <a:ext uri="{FF2B5EF4-FFF2-40B4-BE49-F238E27FC236}">
                <a16:creationId xmlns:a16="http://schemas.microsoft.com/office/drawing/2014/main" id="{0156F4D8-1367-428F-BD22-EA618BABDF02}"/>
              </a:ext>
            </a:extLst>
          </p:cNvPr>
          <p:cNvSpPr/>
          <p:nvPr/>
        </p:nvSpPr>
        <p:spPr>
          <a:xfrm>
            <a:off x="2201323" y="3791740"/>
            <a:ext cx="282174" cy="741680"/>
          </a:xfrm>
          <a:prstGeom prst="downArrow">
            <a:avLst/>
          </a:prstGeom>
          <a:gradFill>
            <a:gsLst>
              <a:gs pos="0">
                <a:srgbClr val="431E65"/>
              </a:gs>
              <a:gs pos="29000">
                <a:srgbClr val="B1A3C0"/>
              </a:gs>
              <a:gs pos="78000">
                <a:srgbClr val="431E6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下箭头 51">
            <a:extLst>
              <a:ext uri="{FF2B5EF4-FFF2-40B4-BE49-F238E27FC236}">
                <a16:creationId xmlns:a16="http://schemas.microsoft.com/office/drawing/2014/main" id="{2B74796A-DDE7-42DB-893E-68B3E9820C92}"/>
              </a:ext>
            </a:extLst>
          </p:cNvPr>
          <p:cNvSpPr/>
          <p:nvPr/>
        </p:nvSpPr>
        <p:spPr>
          <a:xfrm rot="10800000">
            <a:off x="4351948" y="4999371"/>
            <a:ext cx="269066" cy="741678"/>
          </a:xfrm>
          <a:prstGeom prst="downArrow">
            <a:avLst/>
          </a:prstGeom>
          <a:solidFill>
            <a:srgbClr val="431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下箭头 52">
            <a:extLst>
              <a:ext uri="{FF2B5EF4-FFF2-40B4-BE49-F238E27FC236}">
                <a16:creationId xmlns:a16="http://schemas.microsoft.com/office/drawing/2014/main" id="{F7BF0A7A-CD4C-4ABC-B19A-36D55595414C}"/>
              </a:ext>
            </a:extLst>
          </p:cNvPr>
          <p:cNvSpPr/>
          <p:nvPr/>
        </p:nvSpPr>
        <p:spPr>
          <a:xfrm rot="10800000">
            <a:off x="4256522" y="3696822"/>
            <a:ext cx="282172" cy="527009"/>
          </a:xfrm>
          <a:prstGeom prst="downArrow">
            <a:avLst/>
          </a:prstGeom>
          <a:gradFill>
            <a:gsLst>
              <a:gs pos="0">
                <a:schemeClr val="bg1"/>
              </a:gs>
              <a:gs pos="51000">
                <a:srgbClr val="431E6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下箭头 53">
            <a:extLst>
              <a:ext uri="{FF2B5EF4-FFF2-40B4-BE49-F238E27FC236}">
                <a16:creationId xmlns:a16="http://schemas.microsoft.com/office/drawing/2014/main" id="{0805A9DF-0D1D-440C-922E-ACD2CE000CDE}"/>
              </a:ext>
            </a:extLst>
          </p:cNvPr>
          <p:cNvSpPr/>
          <p:nvPr/>
        </p:nvSpPr>
        <p:spPr>
          <a:xfrm rot="16200000">
            <a:off x="5475223" y="2315045"/>
            <a:ext cx="297180" cy="1297305"/>
          </a:xfrm>
          <a:prstGeom prst="downArrow">
            <a:avLst/>
          </a:prstGeom>
          <a:gradFill>
            <a:gsLst>
              <a:gs pos="0">
                <a:schemeClr val="bg1"/>
              </a:gs>
              <a:gs pos="75000">
                <a:srgbClr val="431E6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下箭头 55">
            <a:extLst>
              <a:ext uri="{FF2B5EF4-FFF2-40B4-BE49-F238E27FC236}">
                <a16:creationId xmlns:a16="http://schemas.microsoft.com/office/drawing/2014/main" id="{4E0CA8A0-5A40-4F70-949D-6E7C8E7958CE}"/>
              </a:ext>
            </a:extLst>
          </p:cNvPr>
          <p:cNvSpPr/>
          <p:nvPr/>
        </p:nvSpPr>
        <p:spPr>
          <a:xfrm rot="16200000">
            <a:off x="9082064" y="2492358"/>
            <a:ext cx="264795" cy="1262380"/>
          </a:xfrm>
          <a:prstGeom prst="downArrow">
            <a:avLst/>
          </a:prstGeom>
          <a:gradFill>
            <a:gsLst>
              <a:gs pos="0">
                <a:schemeClr val="bg1"/>
              </a:gs>
              <a:gs pos="75000">
                <a:srgbClr val="431E6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下箭头 58">
            <a:extLst>
              <a:ext uri="{FF2B5EF4-FFF2-40B4-BE49-F238E27FC236}">
                <a16:creationId xmlns:a16="http://schemas.microsoft.com/office/drawing/2014/main" id="{08FB753D-0AB0-4E75-82FF-29FB3D4B43DA}"/>
              </a:ext>
            </a:extLst>
          </p:cNvPr>
          <p:cNvSpPr/>
          <p:nvPr/>
        </p:nvSpPr>
        <p:spPr>
          <a:xfrm>
            <a:off x="2250451" y="1426780"/>
            <a:ext cx="233046" cy="925414"/>
          </a:xfrm>
          <a:prstGeom prst="downArrow">
            <a:avLst/>
          </a:prstGeom>
          <a:solidFill>
            <a:srgbClr val="431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descr="0021">
            <a:extLst>
              <a:ext uri="{FF2B5EF4-FFF2-40B4-BE49-F238E27FC236}">
                <a16:creationId xmlns:a16="http://schemas.microsoft.com/office/drawing/2014/main" id="{1397D29C-29B1-4228-B2E1-899009C7C66C}"/>
              </a:ext>
            </a:extLst>
          </p:cNvPr>
          <p:cNvPicPr>
            <a:picLocks noChangeAspect="1"/>
          </p:cNvPicPr>
          <p:nvPr/>
        </p:nvPicPr>
        <p:blipFill>
          <a:blip r:embed="rId7">
            <a:clrChange>
              <a:clrFrom>
                <a:srgbClr val="FFFFFF">
                  <a:alpha val="100000"/>
                </a:srgbClr>
              </a:clrFrom>
              <a:clrTo>
                <a:srgbClr val="FFFFFF">
                  <a:alpha val="100000"/>
                  <a:alpha val="0"/>
                </a:srgbClr>
              </a:clrTo>
            </a:clrChange>
          </a:blip>
          <a:srcRect l="25030" t="1718" r="37525" b="6529"/>
          <a:stretch>
            <a:fillRect/>
          </a:stretch>
        </p:blipFill>
        <p:spPr>
          <a:xfrm>
            <a:off x="9890421" y="2292846"/>
            <a:ext cx="972097" cy="1341701"/>
          </a:xfrm>
          <a:prstGeom prst="rect">
            <a:avLst/>
          </a:prstGeom>
        </p:spPr>
      </p:pic>
      <p:pic>
        <p:nvPicPr>
          <p:cNvPr id="37" name="图片 36">
            <a:extLst>
              <a:ext uri="{FF2B5EF4-FFF2-40B4-BE49-F238E27FC236}">
                <a16:creationId xmlns:a16="http://schemas.microsoft.com/office/drawing/2014/main" id="{982F810F-BE19-4E51-B2F4-FAF4D8C11368}"/>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6609" b="84669" l="29740" r="82590">
                        <a14:foregroundMark x1="75774" y1="36469" x2="75774" y2="36469"/>
                        <a14:foregroundMark x1="36555" y1="62137" x2="36865" y2="62369"/>
                        <a14:foregroundMark x1="75713" y1="32288" x2="75713" y2="32288"/>
                        <a14:foregroundMark x1="76208" y1="28804" x2="76208" y2="28804"/>
                        <a14:foregroundMark x1="34820" y1="59117" x2="34820" y2="59117"/>
                        <a14:foregroundMark x1="34449" y1="59350" x2="34449" y2="59350"/>
                        <a14:foregroundMark x1="34696" y1="61672" x2="34696" y2="61672"/>
                        <a14:foregroundMark x1="34758" y1="64344" x2="34758" y2="64344"/>
                        <a14:foregroundMark x1="34696" y1="67131" x2="34696" y2="67131"/>
                        <a14:foregroundMark x1="34511" y1="69106" x2="34511" y2="69106"/>
                        <a14:foregroundMark x1="78377" y1="27062" x2="78377" y2="27062"/>
                        <a14:foregroundMark x1="77633" y1="25784" x2="77633" y2="25784"/>
                        <a14:foregroundMark x1="43804" y1="49013" x2="43804" y2="49013"/>
                        <a14:foregroundMark x1="55514" y1="36469" x2="55514" y2="36469"/>
                        <a14:foregroundMark x1="56568" y1="35889" x2="56568" y2="35889"/>
                        <a14:foregroundMark x1="54709" y1="37631" x2="54709" y2="37631"/>
                        <a14:foregroundMark x1="59294" y1="32520" x2="59294" y2="32520"/>
                        <a14:foregroundMark x1="58550" y1="33682" x2="58550" y2="33682"/>
                        <a14:foregroundMark x1="57869" y1="34146" x2="57869" y2="34146"/>
                        <a14:foregroundMark x1="57435" y1="34727" x2="57435" y2="34727"/>
                        <a14:foregroundMark x1="60161" y1="31475" x2="60161" y2="31475"/>
                        <a14:foregroundMark x1="60719" y1="30894" x2="60719" y2="30894"/>
                        <a14:foregroundMark x1="61648" y1="30546" x2="61648" y2="30546"/>
                        <a14:foregroundMark x1="62020" y1="29965" x2="62020" y2="29965"/>
                        <a14:foregroundMark x1="62515" y1="29268" x2="62515" y2="29268"/>
                        <a14:foregroundMark x1="62887" y1="28688" x2="62887" y2="28688"/>
                        <a14:foregroundMark x1="63321" y1="28339" x2="63321" y2="28339"/>
                        <a14:foregroundMark x1="63507" y1="28107" x2="63507" y2="28107"/>
                        <a14:foregroundMark x1="64498" y1="27178" x2="64498" y2="27178"/>
                        <a14:foregroundMark x1="65118" y1="26713" x2="65118" y2="26713"/>
                        <a14:foregroundMark x1="65985" y1="26132" x2="65985" y2="26132"/>
                        <a14:foregroundMark x1="66171" y1="25552" x2="66171" y2="25552"/>
                        <a14:foregroundMark x1="66729" y1="24739" x2="66729" y2="24739"/>
                        <a14:foregroundMark x1="67286" y1="24158" x2="67286" y2="24158"/>
                        <a14:foregroundMark x1="67720" y1="23810" x2="67720" y2="23810"/>
                        <a14:foregroundMark x1="67968" y1="23461" x2="67968" y2="23461"/>
                        <a14:foregroundMark x1="68278" y1="23113" x2="68278" y2="23113"/>
                        <a14:foregroundMark x1="68401" y1="22880" x2="68401" y2="22880"/>
                        <a14:foregroundMark x1="68773" y1="22416" x2="68773" y2="22416"/>
                        <a14:foregroundMark x1="69269" y1="21951" x2="69269" y2="21951"/>
                        <a14:foregroundMark x1="69703" y1="21719" x2="69703" y2="21719"/>
                        <a14:foregroundMark x1="70322" y1="21138" x2="70322" y2="21138"/>
                        <a14:foregroundMark x1="70694" y1="20674" x2="70694" y2="20674"/>
                        <a14:foregroundMark x1="71623" y1="20906" x2="71623" y2="20906"/>
                        <a14:foregroundMark x1="71933" y1="20674" x2="71933" y2="20674"/>
                        <a14:foregroundMark x1="72367" y1="21022" x2="72367" y2="21022"/>
                        <a14:foregroundMark x1="72677" y1="21254" x2="72677" y2="21254"/>
                        <a14:foregroundMark x1="73730" y1="22764" x2="73730" y2="22764"/>
                        <a14:foregroundMark x1="74102" y1="22764" x2="74102" y2="22764"/>
                        <a14:foregroundMark x1="74907" y1="23461" x2="74907" y2="23461"/>
                        <a14:foregroundMark x1="75279" y1="23461" x2="75279" y2="23461"/>
                        <a14:foregroundMark x1="75960" y1="24042" x2="75960" y2="24042"/>
                        <a14:foregroundMark x1="76332" y1="24274" x2="76332" y2="24274"/>
                        <a14:foregroundMark x1="76332" y1="24390" x2="76332" y2="24390"/>
                        <a14:foregroundMark x1="76766" y1="25087" x2="76766" y2="25087"/>
                        <a14:foregroundMark x1="76766" y1="24971" x2="76766" y2="24971"/>
                        <a14:foregroundMark x1="73234" y1="22184" x2="73234" y2="22184"/>
                        <a14:foregroundMark x1="73172" y1="21719" x2="73172" y2="21719"/>
                        <a14:foregroundMark x1="35316" y1="67712" x2="35316" y2="67712"/>
                        <a14:foregroundMark x1="34511" y1="63415" x2="34511" y2="63415"/>
                        <a14:foregroundMark x1="50372" y1="74216" x2="50372" y2="74216"/>
                        <a14:foregroundMark x1="51611" y1="73055" x2="51611" y2="73055"/>
                        <a14:foregroundMark x1="53222" y1="70848" x2="53222" y2="70848"/>
                        <a14:foregroundMark x1="55328" y1="68409" x2="55328" y2="68409"/>
                        <a14:foregroundMark x1="58550" y1="65041" x2="58550" y2="65041"/>
                        <a14:foregroundMark x1="60843" y1="62485" x2="60843" y2="62485"/>
                        <a14:foregroundMark x1="57125" y1="66667" x2="57125" y2="66667"/>
                        <a14:backgroundMark x1="61276" y1="70848" x2="61276" y2="70848"/>
                      </a14:backgroundRemoval>
                    </a14:imgEffect>
                  </a14:imgLayer>
                </a14:imgProps>
              </a:ext>
              <a:ext uri="{28A0092B-C50C-407E-A947-70E740481C1C}">
                <a14:useLocalDpi xmlns:a14="http://schemas.microsoft.com/office/drawing/2010/main" val="0"/>
              </a:ext>
            </a:extLst>
          </a:blip>
          <a:srcRect l="32923" t="19141" r="20583" b="14494"/>
          <a:stretch/>
        </p:blipFill>
        <p:spPr>
          <a:xfrm>
            <a:off x="5279523" y="1869439"/>
            <a:ext cx="3672422" cy="2796364"/>
          </a:xfrm>
          <a:prstGeom prst="rect">
            <a:avLst/>
          </a:prstGeom>
        </p:spPr>
      </p:pic>
      <p:sp>
        <p:nvSpPr>
          <p:cNvPr id="146" name="文本框 145">
            <a:extLst>
              <a:ext uri="{FF2B5EF4-FFF2-40B4-BE49-F238E27FC236}">
                <a16:creationId xmlns:a16="http://schemas.microsoft.com/office/drawing/2014/main" id="{13CFB7DE-E2B0-4F30-BCBD-5E01E172D972}"/>
              </a:ext>
            </a:extLst>
          </p:cNvPr>
          <p:cNvSpPr txBox="1"/>
          <p:nvPr/>
        </p:nvSpPr>
        <p:spPr>
          <a:xfrm>
            <a:off x="2752241" y="220296"/>
            <a:ext cx="6860542" cy="886076"/>
          </a:xfrm>
          <a:prstGeom prst="rect">
            <a:avLst/>
          </a:prstGeom>
          <a:noFill/>
          <a:effectLst>
            <a:outerShdw blurRad="50800" dist="38100" dir="2700000" algn="tl" rotWithShape="0">
              <a:prstClr val="black">
                <a:alpha val="40000"/>
              </a:prstClr>
            </a:outerShdw>
          </a:effectLst>
        </p:spPr>
        <p:txBody>
          <a:bodyPr wrap="square" rtlCol="0">
            <a:spAutoFit/>
          </a:bodyPr>
          <a:lstStyle/>
          <a:p>
            <a:pPr defTabSz="439918">
              <a:lnSpc>
                <a:spcPct val="130000"/>
              </a:lnSpc>
            </a:pPr>
            <a:r>
              <a:rPr kumimoji="1" lang="zh-CN" altLang="en-US" sz="4402" b="1" dirty="0">
                <a:solidFill>
                  <a:srgbClr val="07367B"/>
                </a:solidFill>
                <a:latin typeface="Arial" panose="020B0604020202020204" pitchFamily="34" charset="0"/>
                <a:ea typeface="微软雅黑" panose="020B0503020204020204" pitchFamily="34" charset="-122"/>
              </a:rPr>
              <a:t>垃圾渗滤液处理工艺流程</a:t>
            </a:r>
          </a:p>
        </p:txBody>
      </p:sp>
    </p:spTree>
    <p:extLst>
      <p:ext uri="{BB962C8B-B14F-4D97-AF65-F5344CB8AC3E}">
        <p14:creationId xmlns:p14="http://schemas.microsoft.com/office/powerpoint/2010/main" val="3967004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4C892FCA-67EB-425D-9C11-9B7D7084DD1E}"/>
              </a:ext>
            </a:extLst>
          </p:cNvPr>
          <p:cNvSpPr txBox="1"/>
          <p:nvPr/>
        </p:nvSpPr>
        <p:spPr>
          <a:xfrm>
            <a:off x="2838472" y="696484"/>
            <a:ext cx="6124225" cy="886076"/>
          </a:xfrm>
          <a:prstGeom prst="rect">
            <a:avLst/>
          </a:prstGeom>
          <a:noFill/>
        </p:spPr>
        <p:txBody>
          <a:bodyPr wrap="square" rtlCol="0">
            <a:spAutoFit/>
            <a:scene3d>
              <a:camera prst="orthographicFront"/>
              <a:lightRig rig="threePt" dir="t"/>
            </a:scene3d>
          </a:bodyPr>
          <a:lstStyle/>
          <a:p>
            <a:pPr algn="ctr" defTabSz="439918">
              <a:lnSpc>
                <a:spcPct val="130000"/>
              </a:lnSpc>
            </a:pPr>
            <a:r>
              <a:rPr kumimoji="1" lang="zh-CN" altLang="en-US" sz="4402" b="1" dirty="0">
                <a:solidFill>
                  <a:srgbClr val="07367B"/>
                </a:solidFill>
                <a:latin typeface="Arial" panose="020B0604020202020204" pitchFamily="34" charset="0"/>
                <a:ea typeface="微软雅黑" panose="020B0503020204020204" pitchFamily="34" charset="-122"/>
              </a:rPr>
              <a:t>流程说明</a:t>
            </a:r>
          </a:p>
        </p:txBody>
      </p:sp>
      <p:sp>
        <p:nvSpPr>
          <p:cNvPr id="6" name="矩形 5">
            <a:extLst>
              <a:ext uri="{FF2B5EF4-FFF2-40B4-BE49-F238E27FC236}">
                <a16:creationId xmlns:a16="http://schemas.microsoft.com/office/drawing/2014/main" id="{0B2767CA-70E8-47B8-A66D-1E801E12DB89}"/>
              </a:ext>
            </a:extLst>
          </p:cNvPr>
          <p:cNvSpPr/>
          <p:nvPr/>
        </p:nvSpPr>
        <p:spPr>
          <a:xfrm>
            <a:off x="1815169" y="2033335"/>
            <a:ext cx="8605838" cy="1337546"/>
          </a:xfrm>
          <a:prstGeom prst="rect">
            <a:avLst/>
          </a:prstGeom>
        </p:spPr>
        <p:txBody>
          <a:bodyPr wrap="square">
            <a:spAutoFit/>
          </a:bodyPr>
          <a:lstStyle/>
          <a:p>
            <a:pPr>
              <a:lnSpc>
                <a:spcPct val="150000"/>
              </a:lnSpc>
            </a:pPr>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   垃圾渗滤液通过调节池提升泵</a:t>
            </a:r>
            <a:r>
              <a:rPr lang="zh-CN" altLang="en-US" dirty="0">
                <a:latin typeface="宋体" panose="02010600030101010101" pitchFamily="2" charset="-122"/>
                <a:ea typeface="宋体" panose="02010600030101010101" pitchFamily="2" charset="-122"/>
              </a:rPr>
              <a:t>泵入</a:t>
            </a:r>
            <a:r>
              <a:rPr lang="zh-CN" altLang="zh-CN" dirty="0">
                <a:latin typeface="宋体" panose="02010600030101010101" pitchFamily="2" charset="-122"/>
                <a:ea typeface="宋体" panose="02010600030101010101" pitchFamily="2" charset="-122"/>
              </a:rPr>
              <a:t>到原水箱，</a:t>
            </a:r>
            <a:r>
              <a:rPr lang="zh-CN" altLang="en-US" dirty="0">
                <a:latin typeface="宋体" panose="02010600030101010101" pitchFamily="2" charset="-122"/>
                <a:ea typeface="宋体" panose="02010600030101010101" pitchFamily="2" charset="-122"/>
              </a:rPr>
              <a:t>加入硫酸调节</a:t>
            </a:r>
            <a:r>
              <a:rPr lang="en-US" altLang="zh-CN" dirty="0">
                <a:latin typeface="宋体" panose="02010600030101010101" pitchFamily="2" charset="-122"/>
                <a:ea typeface="宋体" panose="02010600030101010101" pitchFamily="2" charset="-122"/>
              </a:rPr>
              <a:t>pH</a:t>
            </a:r>
            <a:r>
              <a:rPr lang="zh-CN" altLang="en-US" dirty="0">
                <a:latin typeface="宋体" panose="02010600030101010101" pitchFamily="2" charset="-122"/>
                <a:ea typeface="宋体" panose="02010600030101010101" pitchFamily="2" charset="-122"/>
              </a:rPr>
              <a:t>后</a:t>
            </a:r>
            <a:r>
              <a:rPr lang="zh-CN" altLang="zh-CN" dirty="0">
                <a:latin typeface="宋体" panose="02010600030101010101" pitchFamily="2" charset="-122"/>
                <a:ea typeface="宋体" panose="02010600030101010101" pitchFamily="2" charset="-122"/>
              </a:rPr>
              <a:t>由提升泵提供动力</a:t>
            </a:r>
            <a:r>
              <a:rPr lang="zh-CN" altLang="en-US" dirty="0">
                <a:latin typeface="宋体" panose="02010600030101010101" pitchFamily="2" charset="-122"/>
                <a:ea typeface="宋体" panose="02010600030101010101" pitchFamily="2" charset="-122"/>
              </a:rPr>
              <a:t>进入</a:t>
            </a:r>
            <a:r>
              <a:rPr lang="zh-CN" altLang="zh-CN" dirty="0">
                <a:latin typeface="宋体" panose="02010600030101010101" pitchFamily="2" charset="-122"/>
                <a:ea typeface="宋体" panose="02010600030101010101" pitchFamily="2" charset="-122"/>
              </a:rPr>
              <a:t>一级</a:t>
            </a:r>
            <a:r>
              <a:rPr lang="en-US" altLang="zh-CN" dirty="0">
                <a:latin typeface="宋体" panose="02010600030101010101" pitchFamily="2" charset="-122"/>
                <a:ea typeface="宋体" panose="02010600030101010101" pitchFamily="2" charset="-122"/>
              </a:rPr>
              <a:t>DTRO</a:t>
            </a:r>
            <a:r>
              <a:rPr lang="zh-CN" altLang="zh-CN" dirty="0">
                <a:latin typeface="宋体" panose="02010600030101010101" pitchFamily="2" charset="-122"/>
                <a:ea typeface="宋体" panose="02010600030101010101" pitchFamily="2" charset="-122"/>
              </a:rPr>
              <a:t>系统，对废水进行错流过滤</a:t>
            </a:r>
            <a:r>
              <a:rPr lang="zh-CN" altLang="en-US"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浓水进入</a:t>
            </a:r>
            <a:r>
              <a:rPr lang="en-US" altLang="zh-CN" dirty="0">
                <a:latin typeface="宋体" panose="02010600030101010101" pitchFamily="2" charset="-122"/>
                <a:ea typeface="宋体" panose="02010600030101010101" pitchFamily="2" charset="-122"/>
              </a:rPr>
              <a:t>DTRO</a:t>
            </a:r>
            <a:r>
              <a:rPr lang="zh-CN" altLang="zh-CN" dirty="0">
                <a:latin typeface="宋体" panose="02010600030101010101" pitchFamily="2" charset="-122"/>
                <a:ea typeface="宋体" panose="02010600030101010101" pitchFamily="2" charset="-122"/>
              </a:rPr>
              <a:t>浓水箱</a:t>
            </a:r>
            <a:r>
              <a:rPr lang="zh-CN" altLang="en-US" dirty="0">
                <a:latin typeface="宋体" panose="02010600030101010101" pitchFamily="2" charset="-122"/>
                <a:ea typeface="宋体" panose="02010600030101010101" pitchFamily="2" charset="-122"/>
              </a:rPr>
              <a:t>，回灌至垃圾填埋场</a:t>
            </a:r>
            <a:r>
              <a:rPr lang="zh-CN" altLang="zh-CN" dirty="0">
                <a:latin typeface="宋体" panose="02010600030101010101" pitchFamily="2" charset="-122"/>
                <a:ea typeface="宋体" panose="02010600030101010101" pitchFamily="2" charset="-122"/>
              </a:rPr>
              <a:t>；</a:t>
            </a:r>
            <a:endParaRPr lang="zh-CN" altLang="en-US" dirty="0"/>
          </a:p>
        </p:txBody>
      </p:sp>
      <p:sp>
        <p:nvSpPr>
          <p:cNvPr id="8" name="矩形 7">
            <a:extLst>
              <a:ext uri="{FF2B5EF4-FFF2-40B4-BE49-F238E27FC236}">
                <a16:creationId xmlns:a16="http://schemas.microsoft.com/office/drawing/2014/main" id="{94286112-EBBE-48A2-BF84-E42C41E01EF0}"/>
              </a:ext>
            </a:extLst>
          </p:cNvPr>
          <p:cNvSpPr/>
          <p:nvPr/>
        </p:nvSpPr>
        <p:spPr>
          <a:xfrm>
            <a:off x="1815169" y="3487120"/>
            <a:ext cx="8480798" cy="858377"/>
          </a:xfrm>
          <a:prstGeom prst="rect">
            <a:avLst/>
          </a:prstGeom>
        </p:spPr>
        <p:txBody>
          <a:bodyPr wrap="square">
            <a:spAutoFit/>
          </a:bodyPr>
          <a:lstStyle/>
          <a:p>
            <a:pPr lvl="0">
              <a:lnSpc>
                <a:spcPct val="150000"/>
              </a:lnSpc>
            </a:pPr>
            <a:r>
              <a:rPr lang="zh-CN" altLang="en-US" dirty="0">
                <a:latin typeface="宋体" panose="02010600030101010101" pitchFamily="2" charset="-122"/>
                <a:ea typeface="宋体" panose="02010600030101010101" pitchFamily="2" charset="-122"/>
              </a:rPr>
              <a:t>   一级</a:t>
            </a:r>
            <a:r>
              <a:rPr lang="en-US" altLang="zh-CN" dirty="0">
                <a:latin typeface="宋体" panose="02010600030101010101" pitchFamily="2" charset="-122"/>
                <a:ea typeface="宋体" panose="02010600030101010101" pitchFamily="2" charset="-122"/>
              </a:rPr>
              <a:t>DTRO</a:t>
            </a:r>
            <a:r>
              <a:rPr lang="zh-CN" altLang="en-US" dirty="0">
                <a:latin typeface="宋体" panose="02010600030101010101" pitchFamily="2" charset="-122"/>
                <a:ea typeface="宋体" panose="02010600030101010101" pitchFamily="2" charset="-122"/>
              </a:rPr>
              <a:t>产水通过</a:t>
            </a:r>
            <a:r>
              <a:rPr lang="zh-CN" altLang="zh-CN" dirty="0">
                <a:latin typeface="宋体" panose="02010600030101010101" pitchFamily="2" charset="-122"/>
                <a:ea typeface="宋体" panose="02010600030101010101" pitchFamily="2" charset="-122"/>
              </a:rPr>
              <a:t>二级原水泵</a:t>
            </a:r>
            <a:r>
              <a:rPr lang="zh-CN" altLang="en-US" dirty="0">
                <a:latin typeface="宋体" panose="02010600030101010101" pitchFamily="2" charset="-122"/>
                <a:ea typeface="宋体" panose="02010600030101010101" pitchFamily="2" charset="-122"/>
              </a:rPr>
              <a:t>送入</a:t>
            </a:r>
            <a:r>
              <a:rPr lang="zh-CN" altLang="zh-CN" dirty="0">
                <a:latin typeface="宋体" panose="02010600030101010101" pitchFamily="2" charset="-122"/>
                <a:ea typeface="宋体" panose="02010600030101010101" pitchFamily="2" charset="-122"/>
              </a:rPr>
              <a:t>二级</a:t>
            </a:r>
            <a:r>
              <a:rPr lang="en-US" altLang="zh-CN" dirty="0">
                <a:latin typeface="宋体" panose="02010600030101010101" pitchFamily="2" charset="-122"/>
                <a:ea typeface="宋体" panose="02010600030101010101" pitchFamily="2" charset="-122"/>
              </a:rPr>
              <a:t>STRO</a:t>
            </a:r>
            <a:r>
              <a:rPr lang="zh-CN" altLang="zh-CN" dirty="0">
                <a:latin typeface="宋体" panose="02010600030101010101" pitchFamily="2" charset="-122"/>
                <a:ea typeface="宋体" panose="02010600030101010101" pitchFamily="2" charset="-122"/>
              </a:rPr>
              <a:t>系统进一步处理，二级</a:t>
            </a:r>
            <a:r>
              <a:rPr lang="en-US" altLang="zh-CN" dirty="0">
                <a:latin typeface="宋体" panose="02010600030101010101" pitchFamily="2" charset="-122"/>
                <a:ea typeface="宋体" panose="02010600030101010101" pitchFamily="2" charset="-122"/>
              </a:rPr>
              <a:t>DTRO</a:t>
            </a:r>
            <a:r>
              <a:rPr lang="zh-CN" altLang="zh-CN" dirty="0">
                <a:latin typeface="宋体" panose="02010600030101010101" pitchFamily="2" charset="-122"/>
                <a:ea typeface="宋体" panose="02010600030101010101" pitchFamily="2" charset="-122"/>
              </a:rPr>
              <a:t>产水排放，浓水</a:t>
            </a:r>
            <a:r>
              <a:rPr lang="zh-CN" altLang="en-US" dirty="0">
                <a:latin typeface="宋体" panose="02010600030101010101" pitchFamily="2" charset="-122"/>
                <a:ea typeface="宋体" panose="02010600030101010101" pitchFamily="2" charset="-122"/>
              </a:rPr>
              <a:t>回流</a:t>
            </a:r>
            <a:r>
              <a:rPr lang="zh-CN" altLang="zh-CN" dirty="0">
                <a:latin typeface="宋体" panose="02010600030101010101" pitchFamily="2" charset="-122"/>
                <a:ea typeface="宋体" panose="02010600030101010101" pitchFamily="2" charset="-122"/>
              </a:rPr>
              <a:t>一级</a:t>
            </a:r>
            <a:r>
              <a:rPr lang="en-US" altLang="zh-CN" dirty="0">
                <a:latin typeface="宋体" panose="02010600030101010101" pitchFamily="2" charset="-122"/>
                <a:ea typeface="宋体" panose="02010600030101010101" pitchFamily="2" charset="-122"/>
              </a:rPr>
              <a:t>DTRO</a:t>
            </a:r>
            <a:r>
              <a:rPr lang="zh-CN" altLang="zh-CN" dirty="0">
                <a:latin typeface="宋体" panose="02010600030101010101" pitchFamily="2" charset="-122"/>
                <a:ea typeface="宋体" panose="02010600030101010101" pitchFamily="2" charset="-122"/>
              </a:rPr>
              <a:t>原水箱</a:t>
            </a:r>
            <a:r>
              <a:rPr lang="zh-CN" altLang="en-US" dirty="0">
                <a:latin typeface="宋体" panose="02010600030101010101" pitchFamily="2" charset="-122"/>
                <a:ea typeface="宋体" panose="02010600030101010101" pitchFamily="2" charset="-122"/>
              </a:rPr>
              <a:t>。</a:t>
            </a:r>
            <a:endParaRPr lang="zh-CN" altLang="zh-CN"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10905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65593" y="610058"/>
            <a:ext cx="5445260" cy="886076"/>
          </a:xfrm>
          <a:prstGeom prst="rect">
            <a:avLst/>
          </a:prstGeom>
          <a:noFill/>
          <a:effectLst>
            <a:outerShdw blurRad="50800" dist="38100" dir="2700000" algn="tl" rotWithShape="0">
              <a:prstClr val="black">
                <a:alpha val="40000"/>
              </a:prstClr>
            </a:outerShdw>
          </a:effectLst>
        </p:spPr>
        <p:txBody>
          <a:bodyPr wrap="square" rtlCol="0">
            <a:spAutoFit/>
          </a:bodyPr>
          <a:lstStyle/>
          <a:p>
            <a:pPr defTabSz="439918">
              <a:lnSpc>
                <a:spcPct val="130000"/>
              </a:lnSpc>
            </a:pPr>
            <a:r>
              <a:rPr kumimoji="1" lang="en-US" altLang="zh-CN" sz="4402" b="1" dirty="0">
                <a:solidFill>
                  <a:srgbClr val="07367B"/>
                </a:solidFill>
                <a:latin typeface="Arial" panose="020B0604020202020204" pitchFamily="34" charset="0"/>
                <a:ea typeface="微软雅黑" panose="020B0503020204020204" pitchFamily="34" charset="-122"/>
              </a:rPr>
              <a:t>DTRO</a:t>
            </a:r>
            <a:r>
              <a:rPr kumimoji="1" lang="zh-CN" altLang="en-US" sz="4402" b="1" dirty="0">
                <a:solidFill>
                  <a:srgbClr val="07367B"/>
                </a:solidFill>
                <a:latin typeface="Arial" panose="020B0604020202020204" pitchFamily="34" charset="0"/>
                <a:ea typeface="微软雅黑" panose="020B0503020204020204" pitchFamily="34" charset="-122"/>
              </a:rPr>
              <a:t>设备流程图</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7377" y="323901"/>
            <a:ext cx="1444538" cy="337098"/>
          </a:xfrm>
          <a:prstGeom prst="rect">
            <a:avLst/>
          </a:prstGeom>
        </p:spPr>
      </p:pic>
      <p:cxnSp>
        <p:nvCxnSpPr>
          <p:cNvPr id="5" name="直接连接符 4"/>
          <p:cNvCxnSpPr/>
          <p:nvPr/>
        </p:nvCxnSpPr>
        <p:spPr>
          <a:xfrm flipV="1">
            <a:off x="1912636" y="1489060"/>
            <a:ext cx="5036373" cy="17267"/>
          </a:xfrm>
          <a:prstGeom prst="line">
            <a:avLst/>
          </a:prstGeom>
          <a:ln w="69850" cap="flat" cmpd="sng">
            <a:gradFill flip="none" rotWithShape="1">
              <a:gsLst>
                <a:gs pos="99750">
                  <a:srgbClr val="4472C5"/>
                </a:gs>
                <a:gs pos="2000">
                  <a:schemeClr val="bg2"/>
                </a:gs>
                <a:gs pos="91000">
                  <a:srgbClr val="2239E2"/>
                </a:gs>
                <a:gs pos="0">
                  <a:srgbClr val="0000FF"/>
                </a:gs>
                <a:gs pos="19000">
                  <a:schemeClr val="accent1">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3758" y="6477477"/>
            <a:ext cx="12192000" cy="0"/>
          </a:xfrm>
          <a:prstGeom prst="line">
            <a:avLst/>
          </a:prstGeom>
          <a:ln w="79375">
            <a:gradFill>
              <a:gsLst>
                <a:gs pos="0">
                  <a:srgbClr val="0000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037627" y="680877"/>
            <a:ext cx="2159566" cy="307777"/>
          </a:xfrm>
          <a:prstGeom prst="rect">
            <a:avLst/>
          </a:prstGeom>
        </p:spPr>
        <p:txBody>
          <a:bodyPr wrap="none">
            <a:spAutoFit/>
          </a:bodyPr>
          <a:lstStyle/>
          <a:p>
            <a:pPr defTabSz="439918"/>
            <a:r>
              <a:rPr kumimoji="1" lang="zh-CN" altLang="en-US" sz="1400" b="1" dirty="0">
                <a:solidFill>
                  <a:srgbClr val="ED6D00"/>
                </a:solidFill>
                <a:latin typeface="方正姚体" panose="02010601030101010101" pitchFamily="2" charset="-122"/>
                <a:ea typeface="方正姚体" panose="02010601030101010101" pitchFamily="2" charset="-122"/>
                <a:cs typeface="华文宋体" panose="02010600040101010101" charset="-122"/>
              </a:rPr>
              <a:t>膜分离技术和设备服务商</a:t>
            </a:r>
            <a:endParaRPr lang="zh-CN" altLang="en-US" sz="1400" b="1" dirty="0">
              <a:solidFill>
                <a:srgbClr val="ED6D00"/>
              </a:solidFill>
              <a:latin typeface="方正姚体" panose="02010601030101010101" pitchFamily="2" charset="-122"/>
              <a:ea typeface="方正姚体" panose="02010601030101010101" pitchFamily="2" charset="-122"/>
            </a:endParaRPr>
          </a:p>
        </p:txBody>
      </p:sp>
      <p:pic>
        <p:nvPicPr>
          <p:cNvPr id="9" name="图片 8"/>
          <p:cNvPicPr>
            <a:picLocks noChangeAspect="1"/>
          </p:cNvPicPr>
          <p:nvPr/>
        </p:nvPicPr>
        <p:blipFill>
          <a:blip r:embed="rId4">
            <a:extLst>
              <a:ext uri="{BEBA8EAE-BF5A-486C-A8C5-ECC9F3942E4B}">
                <a14:imgProps xmlns:a14="http://schemas.microsoft.com/office/drawing/2010/main">
                  <a14:imgLayer r:embed="rId5">
                    <a14:imgEffect>
                      <a14:backgroundRemoval t="9396" b="89933" l="9921" r="96825"/>
                    </a14:imgEffect>
                  </a14:imgLayer>
                </a14:imgProps>
              </a:ext>
              <a:ext uri="{28A0092B-C50C-407E-A947-70E740481C1C}">
                <a14:useLocalDpi xmlns:a14="http://schemas.microsoft.com/office/drawing/2010/main" val="0"/>
              </a:ext>
            </a:extLst>
          </a:blip>
          <a:stretch>
            <a:fillRect/>
          </a:stretch>
        </p:blipFill>
        <p:spPr>
          <a:xfrm rot="20938319">
            <a:off x="3916875" y="1638841"/>
            <a:ext cx="1307882" cy="1309376"/>
          </a:xfrm>
          <a:prstGeom prst="rect">
            <a:avLst/>
          </a:prstGeom>
        </p:spPr>
      </p:pic>
      <p:pic>
        <p:nvPicPr>
          <p:cNvPr id="12" name="图片 11"/>
          <p:cNvPicPr>
            <a:picLocks noChangeAspect="1"/>
          </p:cNvPicPr>
          <p:nvPr/>
        </p:nvPicPr>
        <p:blipFill rotWithShape="1">
          <a:blip r:embed="rId6">
            <a:extLst>
              <a:ext uri="{BEBA8EAE-BF5A-486C-A8C5-ECC9F3942E4B}">
                <a14:imgProps xmlns:a14="http://schemas.microsoft.com/office/drawing/2010/main">
                  <a14:imgLayer r:embed="rId7">
                    <a14:imgEffect>
                      <a14:backgroundRemoval t="0" b="89474" l="43590" r="89231"/>
                    </a14:imgEffect>
                  </a14:imgLayer>
                </a14:imgProps>
              </a:ext>
              <a:ext uri="{28A0092B-C50C-407E-A947-70E740481C1C}">
                <a14:useLocalDpi xmlns:a14="http://schemas.microsoft.com/office/drawing/2010/main" val="0"/>
              </a:ext>
            </a:extLst>
          </a:blip>
          <a:srcRect l="38121" r="4963"/>
          <a:stretch>
            <a:fillRect/>
          </a:stretch>
        </p:blipFill>
        <p:spPr>
          <a:xfrm rot="254348">
            <a:off x="2235029" y="1908560"/>
            <a:ext cx="1191195" cy="1031283"/>
          </a:xfrm>
          <a:prstGeom prst="rect">
            <a:avLst/>
          </a:prstGeom>
        </p:spPr>
      </p:pic>
      <p:pic>
        <p:nvPicPr>
          <p:cNvPr id="13" name="图片 12"/>
          <p:cNvPicPr>
            <a:picLocks noChangeAspect="1"/>
          </p:cNvPicPr>
          <p:nvPr/>
        </p:nvPicPr>
        <p:blipFill>
          <a:blip r:embed="rId8" cstate="print">
            <a:extLst>
              <a:ext uri="{BEBA8EAE-BF5A-486C-A8C5-ECC9F3942E4B}">
                <a14:imgProps xmlns:a14="http://schemas.microsoft.com/office/drawing/2010/main">
                  <a14:imgLayer r:embed="rId9">
                    <a14:imgEffect>
                      <a14:backgroundRemoval t="0" b="97484" l="7908" r="96939"/>
                    </a14:imgEffect>
                  </a14:imgLayer>
                </a14:imgProps>
              </a:ext>
              <a:ext uri="{28A0092B-C50C-407E-A947-70E740481C1C}">
                <a14:useLocalDpi xmlns:a14="http://schemas.microsoft.com/office/drawing/2010/main" val="0"/>
              </a:ext>
            </a:extLst>
          </a:blip>
          <a:stretch>
            <a:fillRect/>
          </a:stretch>
        </p:blipFill>
        <p:spPr>
          <a:xfrm>
            <a:off x="5820231" y="1780807"/>
            <a:ext cx="1286082" cy="1043301"/>
          </a:xfrm>
          <a:prstGeom prst="rect">
            <a:avLst/>
          </a:prstGeom>
        </p:spPr>
      </p:pic>
      <p:pic>
        <p:nvPicPr>
          <p:cNvPr id="15" name="图片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24836" y="1999778"/>
            <a:ext cx="1630677" cy="854383"/>
          </a:xfrm>
          <a:prstGeom prst="rect">
            <a:avLst/>
          </a:prstGeom>
        </p:spPr>
      </p:pic>
      <p:sp>
        <p:nvSpPr>
          <p:cNvPr id="18" name="右箭头 17"/>
          <p:cNvSpPr/>
          <p:nvPr/>
        </p:nvSpPr>
        <p:spPr>
          <a:xfrm>
            <a:off x="1741187" y="2237070"/>
            <a:ext cx="386336" cy="26582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39918"/>
            <a:endParaRPr lang="zh-CN" altLang="en-US" sz="1732" b="1">
              <a:ln w="6600">
                <a:solidFill>
                  <a:srgbClr val="ED7D31"/>
                </a:solidFill>
                <a:prstDash val="solid"/>
              </a:ln>
              <a:solidFill>
                <a:srgbClr val="FFFFFF"/>
              </a:solidFill>
              <a:effectLst>
                <a:outerShdw dist="38100" dir="2700000" algn="tl" rotWithShape="0">
                  <a:srgbClr val="ED7D31"/>
                </a:outerShdw>
              </a:effectLst>
              <a:latin typeface="Calibri"/>
              <a:ea typeface="等线" panose="02010600030101010101" pitchFamily="2" charset="-122"/>
            </a:endParaRPr>
          </a:p>
        </p:txBody>
      </p:sp>
      <p:sp>
        <p:nvSpPr>
          <p:cNvPr id="25" name="右箭头 24"/>
          <p:cNvSpPr/>
          <p:nvPr/>
        </p:nvSpPr>
        <p:spPr>
          <a:xfrm>
            <a:off x="3486915" y="2194090"/>
            <a:ext cx="386336" cy="26582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39918"/>
            <a:endParaRPr lang="zh-CN" altLang="en-US" sz="1732" b="1">
              <a:ln w="6600">
                <a:solidFill>
                  <a:srgbClr val="ED7D31"/>
                </a:solidFill>
                <a:prstDash val="solid"/>
              </a:ln>
              <a:solidFill>
                <a:srgbClr val="FFFFFF"/>
              </a:solidFill>
              <a:effectLst>
                <a:outerShdw dist="38100" dir="2700000" algn="tl" rotWithShape="0">
                  <a:srgbClr val="ED7D31"/>
                </a:outerShdw>
              </a:effectLst>
              <a:latin typeface="Calibri"/>
              <a:ea typeface="等线" panose="02010600030101010101" pitchFamily="2" charset="-122"/>
            </a:endParaRPr>
          </a:p>
        </p:txBody>
      </p:sp>
      <p:sp>
        <p:nvSpPr>
          <p:cNvPr id="27" name="右箭头 26"/>
          <p:cNvSpPr/>
          <p:nvPr/>
        </p:nvSpPr>
        <p:spPr>
          <a:xfrm>
            <a:off x="5274290" y="2246998"/>
            <a:ext cx="386336" cy="26582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39918"/>
            <a:endParaRPr lang="zh-CN" altLang="en-US" sz="1732" b="1">
              <a:ln w="6600">
                <a:solidFill>
                  <a:srgbClr val="ED7D31"/>
                </a:solidFill>
                <a:prstDash val="solid"/>
              </a:ln>
              <a:solidFill>
                <a:srgbClr val="FFFFFF"/>
              </a:solidFill>
              <a:effectLst>
                <a:outerShdw dist="38100" dir="2700000" algn="tl" rotWithShape="0">
                  <a:srgbClr val="ED7D31"/>
                </a:outerShdw>
              </a:effectLst>
              <a:latin typeface="Calibri"/>
              <a:ea typeface="等线" panose="02010600030101010101" pitchFamily="2" charset="-122"/>
            </a:endParaRPr>
          </a:p>
        </p:txBody>
      </p:sp>
      <p:sp>
        <p:nvSpPr>
          <p:cNvPr id="28" name="右箭头 27"/>
          <p:cNvSpPr/>
          <p:nvPr/>
        </p:nvSpPr>
        <p:spPr>
          <a:xfrm>
            <a:off x="7353764" y="2246865"/>
            <a:ext cx="386336" cy="26582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39918"/>
            <a:endParaRPr lang="zh-CN" altLang="en-US" sz="1732" b="1">
              <a:ln w="6600">
                <a:solidFill>
                  <a:srgbClr val="ED7D31"/>
                </a:solidFill>
                <a:prstDash val="solid"/>
              </a:ln>
              <a:solidFill>
                <a:srgbClr val="FFFFFF"/>
              </a:solidFill>
              <a:effectLst>
                <a:outerShdw dist="38100" dir="2700000" algn="tl" rotWithShape="0">
                  <a:srgbClr val="ED7D31"/>
                </a:outerShdw>
              </a:effectLst>
              <a:latin typeface="Calibri"/>
              <a:ea typeface="等线" panose="02010600030101010101" pitchFamily="2" charset="-122"/>
            </a:endParaRPr>
          </a:p>
        </p:txBody>
      </p:sp>
      <p:sp>
        <p:nvSpPr>
          <p:cNvPr id="29" name="右箭头 28"/>
          <p:cNvSpPr/>
          <p:nvPr/>
        </p:nvSpPr>
        <p:spPr>
          <a:xfrm>
            <a:off x="9692919" y="2187128"/>
            <a:ext cx="446047" cy="26582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39918"/>
            <a:endParaRPr lang="zh-CN" altLang="en-US" sz="1732" b="1">
              <a:ln w="6600">
                <a:solidFill>
                  <a:srgbClr val="ED7D31"/>
                </a:solidFill>
                <a:prstDash val="solid"/>
              </a:ln>
              <a:solidFill>
                <a:srgbClr val="FFFFFF"/>
              </a:solidFill>
              <a:effectLst>
                <a:outerShdw dist="38100" dir="2700000" algn="tl" rotWithShape="0">
                  <a:srgbClr val="ED7D31"/>
                </a:outerShdw>
              </a:effectLst>
              <a:latin typeface="Calibri"/>
              <a:ea typeface="等线" panose="02010600030101010101" pitchFamily="2" charset="-122"/>
            </a:endParaRPr>
          </a:p>
        </p:txBody>
      </p:sp>
      <p:sp>
        <p:nvSpPr>
          <p:cNvPr id="30" name="右箭头 29"/>
          <p:cNvSpPr/>
          <p:nvPr/>
        </p:nvSpPr>
        <p:spPr>
          <a:xfrm rot="5400000">
            <a:off x="8436995" y="3742825"/>
            <a:ext cx="851278" cy="24492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39918"/>
            <a:endParaRPr lang="zh-CN" altLang="en-US" sz="1732" b="1">
              <a:ln w="6600">
                <a:solidFill>
                  <a:srgbClr val="ED7D31"/>
                </a:solidFill>
                <a:prstDash val="solid"/>
              </a:ln>
              <a:solidFill>
                <a:srgbClr val="FFFFFF"/>
              </a:solidFill>
              <a:effectLst>
                <a:outerShdw dist="38100" dir="2700000" algn="tl" rotWithShape="0">
                  <a:srgbClr val="ED7D31"/>
                </a:outerShdw>
              </a:effectLst>
              <a:latin typeface="Calibri"/>
              <a:ea typeface="等线" panose="02010600030101010101" pitchFamily="2" charset="-122"/>
            </a:endParaRPr>
          </a:p>
        </p:txBody>
      </p:sp>
      <p:sp>
        <p:nvSpPr>
          <p:cNvPr id="38" name="右箭头 37"/>
          <p:cNvSpPr/>
          <p:nvPr/>
        </p:nvSpPr>
        <p:spPr>
          <a:xfrm rot="10800000">
            <a:off x="4107388" y="4535502"/>
            <a:ext cx="431766" cy="23194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39918"/>
            <a:endParaRPr lang="zh-CN" altLang="en-US" sz="1732" b="1">
              <a:ln w="6600">
                <a:solidFill>
                  <a:srgbClr val="ED7D31"/>
                </a:solidFill>
                <a:prstDash val="solid"/>
              </a:ln>
              <a:solidFill>
                <a:srgbClr val="FFFFFF"/>
              </a:solidFill>
              <a:effectLst>
                <a:outerShdw dist="38100" dir="2700000" algn="tl" rotWithShape="0">
                  <a:srgbClr val="ED7D31"/>
                </a:outerShdw>
              </a:effectLst>
              <a:latin typeface="Calibri"/>
              <a:ea typeface="等线" panose="02010600030101010101" pitchFamily="2" charset="-122"/>
            </a:endParaRPr>
          </a:p>
        </p:txBody>
      </p:sp>
      <p:pic>
        <p:nvPicPr>
          <p:cNvPr id="39" name="图片 38"/>
          <p:cNvPicPr>
            <a:picLocks noChangeAspect="1"/>
          </p:cNvPicPr>
          <p:nvPr/>
        </p:nvPicPr>
        <p:blipFill>
          <a:blip r:embed="rId11" cstate="print">
            <a:extLst>
              <a:ext uri="{BEBA8EAE-BF5A-486C-A8C5-ECC9F3942E4B}">
                <a14:imgProps xmlns:a14="http://schemas.microsoft.com/office/drawing/2010/main">
                  <a14:imgLayer r:embed="rId12">
                    <a14:imgEffect>
                      <a14:backgroundRemoval t="5579" b="96901" l="2687" r="94627"/>
                    </a14:imgEffect>
                  </a14:imgLayer>
                </a14:imgProps>
              </a:ext>
              <a:ext uri="{28A0092B-C50C-407E-A947-70E740481C1C}">
                <a14:useLocalDpi xmlns:a14="http://schemas.microsoft.com/office/drawing/2010/main" val="0"/>
              </a:ext>
            </a:extLst>
          </a:blip>
          <a:stretch>
            <a:fillRect/>
          </a:stretch>
        </p:blipFill>
        <p:spPr>
          <a:xfrm>
            <a:off x="809824" y="1746497"/>
            <a:ext cx="793957" cy="1147090"/>
          </a:xfrm>
          <a:prstGeom prst="rect">
            <a:avLst/>
          </a:prstGeom>
        </p:spPr>
      </p:pic>
      <p:sp>
        <p:nvSpPr>
          <p:cNvPr id="46" name="文本框 45"/>
          <p:cNvSpPr txBox="1"/>
          <p:nvPr/>
        </p:nvSpPr>
        <p:spPr>
          <a:xfrm>
            <a:off x="622598" y="2928264"/>
            <a:ext cx="1111218" cy="3588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439918"/>
            <a:r>
              <a:rPr lang="zh-CN" altLang="en-US" sz="1732" b="1" dirty="0">
                <a:solidFill>
                  <a:prstClr val="black"/>
                </a:solidFill>
                <a:latin typeface="宋体" panose="02010600030101010101" pitchFamily="2" charset="-122"/>
                <a:ea typeface="宋体" panose="02010600030101010101" pitchFamily="2" charset="-122"/>
              </a:rPr>
              <a:t>原水箱</a:t>
            </a:r>
          </a:p>
        </p:txBody>
      </p:sp>
      <p:sp>
        <p:nvSpPr>
          <p:cNvPr id="48" name="文本框 47"/>
          <p:cNvSpPr txBox="1"/>
          <p:nvPr/>
        </p:nvSpPr>
        <p:spPr>
          <a:xfrm>
            <a:off x="2259598" y="2927970"/>
            <a:ext cx="1111218" cy="3588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b="1">
                <a:solidFill>
                  <a:schemeClr val="dk1"/>
                </a:solidFill>
                <a:latin typeface="宋体" panose="02010600030101010101" pitchFamily="2" charset="-122"/>
                <a:ea typeface="宋体" panose="02010600030101010101" pitchFamily="2"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defTabSz="439918"/>
            <a:r>
              <a:rPr lang="zh-CN" altLang="en-US" sz="1732" dirty="0">
                <a:solidFill>
                  <a:prstClr val="black"/>
                </a:solidFill>
              </a:rPr>
              <a:t>预处理</a:t>
            </a:r>
          </a:p>
        </p:txBody>
      </p:sp>
      <p:sp>
        <p:nvSpPr>
          <p:cNvPr id="49" name="文本框 48"/>
          <p:cNvSpPr txBox="1"/>
          <p:nvPr/>
        </p:nvSpPr>
        <p:spPr>
          <a:xfrm>
            <a:off x="3958628" y="2918557"/>
            <a:ext cx="1111218" cy="3588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b="1">
                <a:solidFill>
                  <a:schemeClr val="dk1"/>
                </a:solidFill>
                <a:latin typeface="宋体" panose="02010600030101010101" pitchFamily="2" charset="-122"/>
                <a:ea typeface="宋体" panose="02010600030101010101" pitchFamily="2"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defTabSz="439918"/>
            <a:r>
              <a:rPr lang="zh-CN" altLang="en-US" sz="1732" dirty="0">
                <a:solidFill>
                  <a:prstClr val="black"/>
                </a:solidFill>
              </a:rPr>
              <a:t>高压泵</a:t>
            </a:r>
          </a:p>
        </p:txBody>
      </p:sp>
      <p:sp>
        <p:nvSpPr>
          <p:cNvPr id="50" name="文本框 49"/>
          <p:cNvSpPr txBox="1"/>
          <p:nvPr/>
        </p:nvSpPr>
        <p:spPr>
          <a:xfrm>
            <a:off x="5837791" y="2922772"/>
            <a:ext cx="1111218" cy="3588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b="1">
                <a:solidFill>
                  <a:schemeClr val="dk1"/>
                </a:solidFill>
                <a:latin typeface="宋体" panose="02010600030101010101" pitchFamily="2" charset="-122"/>
                <a:ea typeface="宋体" panose="02010600030101010101" pitchFamily="2"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defTabSz="439918"/>
            <a:r>
              <a:rPr lang="zh-CN" altLang="en-US" sz="1732" dirty="0">
                <a:solidFill>
                  <a:prstClr val="black"/>
                </a:solidFill>
              </a:rPr>
              <a:t>循环泵</a:t>
            </a:r>
          </a:p>
        </p:txBody>
      </p:sp>
      <p:sp>
        <p:nvSpPr>
          <p:cNvPr id="52" name="文本框 51"/>
          <p:cNvSpPr txBox="1"/>
          <p:nvPr/>
        </p:nvSpPr>
        <p:spPr>
          <a:xfrm>
            <a:off x="10197664" y="2149326"/>
            <a:ext cx="1191190" cy="35888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defTabSz="439918"/>
            <a:r>
              <a:rPr lang="zh-CN" altLang="en-US" sz="1732" b="1" dirty="0">
                <a:solidFill>
                  <a:prstClr val="black"/>
                </a:solidFill>
                <a:latin typeface="宋体" panose="02010600030101010101" pitchFamily="2" charset="-122"/>
                <a:ea typeface="宋体" panose="02010600030101010101" pitchFamily="2" charset="-122"/>
              </a:rPr>
              <a:t>浓水外排</a:t>
            </a:r>
          </a:p>
        </p:txBody>
      </p:sp>
      <p:sp>
        <p:nvSpPr>
          <p:cNvPr id="53" name="文本框 52"/>
          <p:cNvSpPr txBox="1"/>
          <p:nvPr/>
        </p:nvSpPr>
        <p:spPr>
          <a:xfrm>
            <a:off x="8207620" y="2927969"/>
            <a:ext cx="1164685" cy="3588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b="1">
                <a:solidFill>
                  <a:schemeClr val="dk1"/>
                </a:solidFill>
                <a:latin typeface="宋体" panose="02010600030101010101" pitchFamily="2" charset="-122"/>
                <a:ea typeface="宋体" panose="02010600030101010101" pitchFamily="2"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439918"/>
            <a:r>
              <a:rPr lang="zh-CN" altLang="en-US" sz="1732" dirty="0">
                <a:solidFill>
                  <a:prstClr val="black"/>
                </a:solidFill>
              </a:rPr>
              <a:t>一级</a:t>
            </a:r>
            <a:r>
              <a:rPr lang="en-US" altLang="zh-CN" sz="1732" dirty="0">
                <a:solidFill>
                  <a:prstClr val="black"/>
                </a:solidFill>
              </a:rPr>
              <a:t>DTRO</a:t>
            </a:r>
            <a:endParaRPr lang="zh-CN" altLang="en-US" sz="1732" dirty="0">
              <a:solidFill>
                <a:prstClr val="black"/>
              </a:solidFill>
            </a:endParaRPr>
          </a:p>
        </p:txBody>
      </p:sp>
      <p:sp>
        <p:nvSpPr>
          <p:cNvPr id="54" name="文本框 53"/>
          <p:cNvSpPr txBox="1"/>
          <p:nvPr/>
        </p:nvSpPr>
        <p:spPr>
          <a:xfrm>
            <a:off x="5030028" y="5420385"/>
            <a:ext cx="1119730" cy="3588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b="1">
                <a:solidFill>
                  <a:schemeClr val="dk1"/>
                </a:solidFill>
                <a:latin typeface="宋体" panose="02010600030101010101" pitchFamily="2" charset="-122"/>
                <a:ea typeface="宋体" panose="02010600030101010101" pitchFamily="2"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439918"/>
            <a:r>
              <a:rPr lang="zh-CN" altLang="en-US" sz="1732" dirty="0">
                <a:solidFill>
                  <a:prstClr val="black"/>
                </a:solidFill>
              </a:rPr>
              <a:t>二级</a:t>
            </a:r>
            <a:r>
              <a:rPr lang="en-US" altLang="zh-CN" sz="1732" dirty="0">
                <a:solidFill>
                  <a:prstClr val="black"/>
                </a:solidFill>
              </a:rPr>
              <a:t>STRO</a:t>
            </a:r>
            <a:endParaRPr lang="zh-CN" altLang="en-US" sz="1732" dirty="0">
              <a:solidFill>
                <a:prstClr val="black"/>
              </a:solidFill>
            </a:endParaRPr>
          </a:p>
        </p:txBody>
      </p:sp>
      <p:sp>
        <p:nvSpPr>
          <p:cNvPr id="59" name="文本框 58"/>
          <p:cNvSpPr txBox="1"/>
          <p:nvPr/>
        </p:nvSpPr>
        <p:spPr>
          <a:xfrm>
            <a:off x="3054720" y="5425472"/>
            <a:ext cx="954498" cy="35888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439918"/>
            <a:r>
              <a:rPr lang="zh-CN" altLang="en-US" sz="1732" dirty="0">
                <a:solidFill>
                  <a:prstClr val="black"/>
                </a:solidFill>
                <a:latin typeface="Calibri"/>
                <a:ea typeface="等线" panose="02010600030101010101" pitchFamily="2" charset="-122"/>
              </a:rPr>
              <a:t>产水箱</a:t>
            </a:r>
          </a:p>
        </p:txBody>
      </p:sp>
      <p:pic>
        <p:nvPicPr>
          <p:cNvPr id="62" name="图片 61"/>
          <p:cNvPicPr>
            <a:picLocks noChangeAspect="1"/>
          </p:cNvPicPr>
          <p:nvPr/>
        </p:nvPicPr>
        <p:blipFill>
          <a:blip r:embed="rId11" cstate="print">
            <a:extLst>
              <a:ext uri="{BEBA8EAE-BF5A-486C-A8C5-ECC9F3942E4B}">
                <a14:imgProps xmlns:a14="http://schemas.microsoft.com/office/drawing/2010/main">
                  <a14:imgLayer r:embed="rId12">
                    <a14:imgEffect>
                      <a14:backgroundRemoval t="5579" b="96901" l="2687" r="94627"/>
                    </a14:imgEffect>
                  </a14:imgLayer>
                </a14:imgProps>
              </a:ext>
              <a:ext uri="{28A0092B-C50C-407E-A947-70E740481C1C}">
                <a14:useLocalDpi xmlns:a14="http://schemas.microsoft.com/office/drawing/2010/main" val="0"/>
              </a:ext>
            </a:extLst>
          </a:blip>
          <a:stretch>
            <a:fillRect/>
          </a:stretch>
        </p:blipFill>
        <p:spPr>
          <a:xfrm>
            <a:off x="3258807" y="4153351"/>
            <a:ext cx="699610" cy="1010779"/>
          </a:xfrm>
          <a:prstGeom prst="rect">
            <a:avLst/>
          </a:prstGeom>
        </p:spPr>
      </p:pic>
      <p:sp>
        <p:nvSpPr>
          <p:cNvPr id="64" name="矩形 63"/>
          <p:cNvSpPr/>
          <p:nvPr/>
        </p:nvSpPr>
        <p:spPr>
          <a:xfrm>
            <a:off x="5992447" y="3998310"/>
            <a:ext cx="630301" cy="358881"/>
          </a:xfrm>
          <a:prstGeom prst="rect">
            <a:avLst/>
          </a:prstGeom>
        </p:spPr>
        <p:txBody>
          <a:bodyPr wrap="none">
            <a:spAutoFit/>
          </a:bodyPr>
          <a:lstStyle/>
          <a:p>
            <a:pPr defTabSz="439918"/>
            <a:r>
              <a:rPr lang="zh-CN" altLang="en-US" sz="1732" dirty="0">
                <a:solidFill>
                  <a:prstClr val="black"/>
                </a:solidFill>
                <a:latin typeface="Calibri"/>
                <a:ea typeface="等线" panose="02010600030101010101" pitchFamily="2" charset="-122"/>
              </a:rPr>
              <a:t>浓水</a:t>
            </a:r>
          </a:p>
        </p:txBody>
      </p:sp>
      <p:sp>
        <p:nvSpPr>
          <p:cNvPr id="65" name="矩形 64"/>
          <p:cNvSpPr/>
          <p:nvPr/>
        </p:nvSpPr>
        <p:spPr>
          <a:xfrm>
            <a:off x="8936059" y="3586970"/>
            <a:ext cx="697525" cy="358881"/>
          </a:xfrm>
          <a:prstGeom prst="rect">
            <a:avLst/>
          </a:prstGeom>
        </p:spPr>
        <p:txBody>
          <a:bodyPr wrap="square">
            <a:spAutoFit/>
          </a:bodyPr>
          <a:lstStyle/>
          <a:p>
            <a:pPr defTabSz="439918"/>
            <a:r>
              <a:rPr lang="zh-CN" altLang="en-US" sz="1732" dirty="0">
                <a:solidFill>
                  <a:prstClr val="black"/>
                </a:solidFill>
                <a:latin typeface="Calibri"/>
                <a:ea typeface="等线" panose="02010600030101010101" pitchFamily="2" charset="-122"/>
              </a:rPr>
              <a:t>产水</a:t>
            </a:r>
          </a:p>
        </p:txBody>
      </p:sp>
      <p:sp>
        <p:nvSpPr>
          <p:cNvPr id="66" name="矩形 65"/>
          <p:cNvSpPr/>
          <p:nvPr/>
        </p:nvSpPr>
        <p:spPr>
          <a:xfrm>
            <a:off x="3989531" y="4190681"/>
            <a:ext cx="630301" cy="358881"/>
          </a:xfrm>
          <a:prstGeom prst="rect">
            <a:avLst/>
          </a:prstGeom>
        </p:spPr>
        <p:txBody>
          <a:bodyPr wrap="none">
            <a:spAutoFit/>
          </a:bodyPr>
          <a:lstStyle/>
          <a:p>
            <a:pPr defTabSz="439918"/>
            <a:r>
              <a:rPr lang="zh-CN" altLang="en-US" sz="1732" dirty="0">
                <a:solidFill>
                  <a:prstClr val="black"/>
                </a:solidFill>
                <a:latin typeface="Calibri"/>
                <a:ea typeface="等线" panose="02010600030101010101" pitchFamily="2" charset="-122"/>
              </a:rPr>
              <a:t>产水</a:t>
            </a:r>
          </a:p>
        </p:txBody>
      </p:sp>
      <p:sp>
        <p:nvSpPr>
          <p:cNvPr id="67" name="文本框 66"/>
          <p:cNvSpPr txBox="1"/>
          <p:nvPr/>
        </p:nvSpPr>
        <p:spPr>
          <a:xfrm>
            <a:off x="4596750" y="5984907"/>
            <a:ext cx="2791394" cy="32932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defTabSz="439918"/>
            <a:r>
              <a:rPr lang="zh-CN" altLang="en-US" sz="1540" dirty="0">
                <a:solidFill>
                  <a:prstClr val="white"/>
                </a:solidFill>
                <a:latin typeface="Adobe 黑体 Std R" panose="020B0400000000000000" pitchFamily="34" charset="-122"/>
                <a:ea typeface="Adobe 黑体 Std R" panose="020B0400000000000000" pitchFamily="34" charset="-122"/>
              </a:rPr>
              <a:t>生活垃圾填埋厂排放标准表二</a:t>
            </a:r>
          </a:p>
        </p:txBody>
      </p:sp>
      <p:pic>
        <p:nvPicPr>
          <p:cNvPr id="69" name="图片 6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64254" y="4269346"/>
            <a:ext cx="1507733" cy="789967"/>
          </a:xfrm>
          <a:prstGeom prst="rect">
            <a:avLst/>
          </a:prstGeom>
        </p:spPr>
      </p:pic>
      <p:cxnSp>
        <p:nvCxnSpPr>
          <p:cNvPr id="80" name="直接连接符 79"/>
          <p:cNvCxnSpPr>
            <a:cxnSpLocks/>
          </p:cNvCxnSpPr>
          <p:nvPr/>
        </p:nvCxnSpPr>
        <p:spPr>
          <a:xfrm flipH="1">
            <a:off x="1330962" y="3811801"/>
            <a:ext cx="432592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V="1">
            <a:off x="5656887" y="3794834"/>
            <a:ext cx="0" cy="4960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p:nvPr/>
        </p:nvCxnSpPr>
        <p:spPr>
          <a:xfrm flipH="1" flipV="1">
            <a:off x="1330962" y="3362142"/>
            <a:ext cx="1" cy="4496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5" name="图片 94"/>
          <p:cNvPicPr>
            <a:picLocks noChangeAspect="1"/>
          </p:cNvPicPr>
          <p:nvPr/>
        </p:nvPicPr>
        <p:blipFill>
          <a:blip r:embed="rId4">
            <a:extLst>
              <a:ext uri="{BEBA8EAE-BF5A-486C-A8C5-ECC9F3942E4B}">
                <a14:imgProps xmlns:a14="http://schemas.microsoft.com/office/drawing/2010/main">
                  <a14:imgLayer r:embed="rId5">
                    <a14:imgEffect>
                      <a14:backgroundRemoval t="9396" b="89933" l="9921" r="96825"/>
                    </a14:imgEffect>
                  </a14:imgLayer>
                </a14:imgProps>
              </a:ext>
              <a:ext uri="{28A0092B-C50C-407E-A947-70E740481C1C}">
                <a14:useLocalDpi xmlns:a14="http://schemas.microsoft.com/office/drawing/2010/main" val="0"/>
              </a:ext>
            </a:extLst>
          </a:blip>
          <a:stretch>
            <a:fillRect/>
          </a:stretch>
        </p:blipFill>
        <p:spPr>
          <a:xfrm rot="20938319">
            <a:off x="6981868" y="3968331"/>
            <a:ext cx="1678955" cy="1309376"/>
          </a:xfrm>
          <a:prstGeom prst="rect">
            <a:avLst/>
          </a:prstGeom>
        </p:spPr>
      </p:pic>
      <p:sp>
        <p:nvSpPr>
          <p:cNvPr id="96" name="右箭头 95"/>
          <p:cNvSpPr/>
          <p:nvPr/>
        </p:nvSpPr>
        <p:spPr>
          <a:xfrm rot="10800000">
            <a:off x="6497087" y="4535503"/>
            <a:ext cx="431766" cy="23194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39918"/>
            <a:endParaRPr lang="zh-CN" altLang="en-US" sz="1732" b="1">
              <a:ln w="6600">
                <a:solidFill>
                  <a:srgbClr val="ED7D31"/>
                </a:solidFill>
                <a:prstDash val="solid"/>
              </a:ln>
              <a:solidFill>
                <a:srgbClr val="FFFFFF"/>
              </a:solidFill>
              <a:effectLst>
                <a:outerShdw dist="38100" dir="2700000" algn="tl" rotWithShape="0">
                  <a:srgbClr val="ED7D31"/>
                </a:outerShdw>
              </a:effectLst>
              <a:latin typeface="Calibri"/>
              <a:ea typeface="等线" panose="02010600030101010101" pitchFamily="2" charset="-122"/>
            </a:endParaRPr>
          </a:p>
        </p:txBody>
      </p:sp>
      <p:sp>
        <p:nvSpPr>
          <p:cNvPr id="99" name="文本框 98"/>
          <p:cNvSpPr txBox="1"/>
          <p:nvPr/>
        </p:nvSpPr>
        <p:spPr>
          <a:xfrm>
            <a:off x="7158726" y="5424415"/>
            <a:ext cx="1425965" cy="3588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b="1">
                <a:solidFill>
                  <a:schemeClr val="dk1"/>
                </a:solidFill>
                <a:latin typeface="宋体" panose="02010600030101010101" pitchFamily="2" charset="-122"/>
                <a:ea typeface="宋体" panose="02010600030101010101" pitchFamily="2"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439918"/>
            <a:r>
              <a:rPr lang="zh-CN" altLang="en-US" sz="1732" dirty="0">
                <a:solidFill>
                  <a:prstClr val="black"/>
                </a:solidFill>
              </a:rPr>
              <a:t>二级高压泵</a:t>
            </a:r>
          </a:p>
        </p:txBody>
      </p:sp>
      <p:sp>
        <p:nvSpPr>
          <p:cNvPr id="101" name="文本框 100"/>
          <p:cNvSpPr txBox="1"/>
          <p:nvPr/>
        </p:nvSpPr>
        <p:spPr>
          <a:xfrm>
            <a:off x="9463085" y="4133157"/>
            <a:ext cx="1788327" cy="79955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439918"/>
            <a:r>
              <a:rPr lang="zh-CN" altLang="en-US" sz="1540" dirty="0">
                <a:solidFill>
                  <a:prstClr val="white"/>
                </a:solidFill>
                <a:latin typeface="Calibri"/>
                <a:ea typeface="等线" panose="02010600030101010101" pitchFamily="2" charset="-122"/>
              </a:rPr>
              <a:t>二级、三级膜柱采用高脱氮膜，保证出水氨氮达标</a:t>
            </a:r>
          </a:p>
        </p:txBody>
      </p:sp>
    </p:spTree>
    <p:extLst>
      <p:ext uri="{BB962C8B-B14F-4D97-AF65-F5344CB8AC3E}">
        <p14:creationId xmlns:p14="http://schemas.microsoft.com/office/powerpoint/2010/main" val="2490755753"/>
      </p:ext>
    </p:extLst>
  </p:cSld>
  <p:clrMapOvr>
    <a:masterClrMapping/>
  </p:clrMapOvr>
</p:sld>
</file>

<file path=ppt/theme/theme1.xml><?xml version="1.0" encoding="utf-8"?>
<a:theme xmlns:a="http://schemas.openxmlformats.org/drawingml/2006/main" name="A000120140530A99PPBG">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TotalTime>
  <Words>523</Words>
  <Application>Microsoft Office PowerPoint</Application>
  <PresentationFormat>宽屏</PresentationFormat>
  <Paragraphs>49</Paragraphs>
  <Slides>5</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vt:i4>
      </vt:variant>
    </vt:vector>
  </HeadingPairs>
  <TitlesOfParts>
    <vt:vector size="15" baseType="lpstr">
      <vt:lpstr>Adobe 黑体 Std R</vt:lpstr>
      <vt:lpstr>等线</vt:lpstr>
      <vt:lpstr>华文中宋</vt:lpstr>
      <vt:lpstr>宋体</vt:lpstr>
      <vt:lpstr>Arial</vt:lpstr>
      <vt:lpstr>Calibri</vt:lpstr>
      <vt:lpstr>Calibri Light</vt:lpstr>
      <vt:lpstr>Times New Roman</vt:lpstr>
      <vt:lpstr>方正姚体</vt:lpstr>
      <vt:lpstr>A000120140530A99PPBG</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von16</dc:creator>
  <cp:lastModifiedBy>von16</cp:lastModifiedBy>
  <cp:revision>8</cp:revision>
  <dcterms:created xsi:type="dcterms:W3CDTF">2020-06-15T06:57:23Z</dcterms:created>
  <dcterms:modified xsi:type="dcterms:W3CDTF">2020-06-15T08:12:54Z</dcterms:modified>
</cp:coreProperties>
</file>